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atrick Hand"/>
      <p:regular r:id="rId27"/>
    </p:embeddedFont>
    <p:embeddedFont>
      <p:font typeface="Montserrat SemiBold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Bebas Neue"/>
      <p:regular r:id="rId36"/>
    </p:embeddedFont>
    <p:embeddedFont>
      <p:font typeface="Glegoo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27476E-8C87-4EA6-AFA8-E61030DC06D1}">
  <a:tblStyle styleId="{E927476E-8C87-4EA6-AFA8-E61030DC06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SemiBold-regular.fntdata"/><Relationship Id="rId27" Type="http://schemas.openxmlformats.org/officeDocument/2006/relationships/font" Target="fonts/PatrickHan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legoo-regular.fntdata"/><Relationship Id="rId14" Type="http://schemas.openxmlformats.org/officeDocument/2006/relationships/slide" Target="slides/slide8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Glego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mc.ncbi.nlm.nih.gov/articles/PMC7522354/" TargetMode="External"/><Relationship Id="rId3" Type="http://schemas.openxmlformats.org/officeDocument/2006/relationships/hyperlink" Target="https://www.jbc.org/article/S0021-9258(20)65432-1/fulltex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reative-biogene.com/support/Jurkat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mc.ncbi.nlm.nih.gov/articles/PMC10607364/#:~:text=CD%20(cluster%20of%20differentiation)%2069,lymphocytes%20and%20regulatory%20T%20cells.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9d73654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19d73654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19d7365455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19d7365455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Christie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19d7365455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19d7365455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9d7365455_1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9d7365455_1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19d7365455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19d7365455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19d7365455_1_2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19d7365455_1_2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9d7365455_1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9d7365455_1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19d7365455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19d7365455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Eduardo (?)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19d7365455_1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19d7365455_1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Eduardo (?)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1ee1fdd0b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1ee1fdd0b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19d7365455_1_1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19d7365455_1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format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9d736545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9d736545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19d7365455_1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19d7365455_1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9d7365455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9d7365455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9d736545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9d736545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https://pmc.ncbi.nlm.nih.gov/articles/PMC7522354/</a:t>
            </a:r>
            <a:r>
              <a:rPr lang="en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u="sng">
                <a:solidFill>
                  <a:srgbClr val="1155C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https://www.jbc.org/article/S0021-9258(20)65432-1/fulltext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9d7365455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9d7365455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Font typeface="Times New Roman"/>
              <a:buAutoNum type="arabicPeriod"/>
            </a:pPr>
            <a:r>
              <a:rPr lang="en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https://www.creative-biogene.com/support/Jurkat.html</a:t>
            </a:r>
            <a:r>
              <a:rPr lang="en" sz="1200">
                <a:solidFill>
                  <a:srgbClr val="1B1B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9d7365455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9d7365455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19d7365455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19d7365455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9d7365455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9d7365455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https://pmc.ncbi.nlm.nih.gov/articles/PMC10607364/#:~:text=CD%20(cluster%20of%20differentiation)%2069,lymphocytes%20and%20regulatory%20T%20cells.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9d7365455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9d7365455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10 ug/mL and we also added 1.5 uL of DMSO to the 0ug/mL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2181100" y="886350"/>
            <a:ext cx="4782000" cy="18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802025" y="3650700"/>
            <a:ext cx="5540100" cy="500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2" type="ctrTitle"/>
          </p:nvPr>
        </p:nvSpPr>
        <p:spPr>
          <a:xfrm>
            <a:off x="870200" y="2763450"/>
            <a:ext cx="7403700" cy="57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54" name="Google Shape;54;p13"/>
          <p:cNvGrpSpPr/>
          <p:nvPr/>
        </p:nvGrpSpPr>
        <p:grpSpPr>
          <a:xfrm>
            <a:off x="248270" y="164228"/>
            <a:ext cx="8635431" cy="4743033"/>
            <a:chOff x="248270" y="164228"/>
            <a:chExt cx="8635431" cy="4743033"/>
          </a:xfrm>
        </p:grpSpPr>
        <p:grpSp>
          <p:nvGrpSpPr>
            <p:cNvPr id="55" name="Google Shape;55;p13"/>
            <p:cNvGrpSpPr/>
            <p:nvPr/>
          </p:nvGrpSpPr>
          <p:grpSpPr>
            <a:xfrm>
              <a:off x="7974092" y="3900240"/>
              <a:ext cx="909609" cy="1007021"/>
              <a:chOff x="4302200" y="1018850"/>
              <a:chExt cx="684225" cy="757500"/>
            </a:xfrm>
          </p:grpSpPr>
          <p:sp>
            <p:nvSpPr>
              <p:cNvPr id="56" name="Google Shape;56;p13"/>
              <p:cNvSpPr/>
              <p:nvPr/>
            </p:nvSpPr>
            <p:spPr>
              <a:xfrm>
                <a:off x="4302200" y="1018850"/>
                <a:ext cx="562575" cy="519550"/>
              </a:xfrm>
              <a:custGeom>
                <a:rect b="b" l="l" r="r" t="t"/>
                <a:pathLst>
                  <a:path extrusionOk="0" h="20782" w="22503">
                    <a:moveTo>
                      <a:pt x="12708" y="18400"/>
                    </a:moveTo>
                    <a:lnTo>
                      <a:pt x="12708" y="18400"/>
                    </a:lnTo>
                    <a:cubicBezTo>
                      <a:pt x="12215" y="18530"/>
                      <a:pt x="11709" y="18598"/>
                      <a:pt x="11204" y="18598"/>
                    </a:cubicBezTo>
                    <a:cubicBezTo>
                      <a:pt x="11033" y="18598"/>
                      <a:pt x="10862" y="18590"/>
                      <a:pt x="10692" y="18574"/>
                    </a:cubicBezTo>
                    <a:cubicBezTo>
                      <a:pt x="10580" y="18562"/>
                      <a:pt x="10468" y="18549"/>
                      <a:pt x="10368" y="18537"/>
                    </a:cubicBezTo>
                    <a:cubicBezTo>
                      <a:pt x="10380" y="18512"/>
                      <a:pt x="10405" y="18499"/>
                      <a:pt x="10430" y="18475"/>
                    </a:cubicBezTo>
                    <a:cubicBezTo>
                      <a:pt x="10731" y="18509"/>
                      <a:pt x="11032" y="18528"/>
                      <a:pt x="11333" y="18528"/>
                    </a:cubicBezTo>
                    <a:cubicBezTo>
                      <a:pt x="11580" y="18528"/>
                      <a:pt x="11826" y="18515"/>
                      <a:pt x="12073" y="18487"/>
                    </a:cubicBezTo>
                    <a:cubicBezTo>
                      <a:pt x="12285" y="18475"/>
                      <a:pt x="12496" y="18437"/>
                      <a:pt x="12708" y="18400"/>
                    </a:cubicBezTo>
                    <a:close/>
                    <a:moveTo>
                      <a:pt x="11250" y="0"/>
                    </a:moveTo>
                    <a:cubicBezTo>
                      <a:pt x="8027" y="0"/>
                      <a:pt x="4829" y="1364"/>
                      <a:pt x="2826" y="3951"/>
                    </a:cubicBezTo>
                    <a:cubicBezTo>
                      <a:pt x="611" y="6776"/>
                      <a:pt x="1" y="10783"/>
                      <a:pt x="1619" y="14044"/>
                    </a:cubicBezTo>
                    <a:cubicBezTo>
                      <a:pt x="1917" y="14641"/>
                      <a:pt x="2291" y="15201"/>
                      <a:pt x="2714" y="15712"/>
                    </a:cubicBezTo>
                    <a:cubicBezTo>
                      <a:pt x="4295" y="18176"/>
                      <a:pt x="6809" y="20105"/>
                      <a:pt x="9696" y="20640"/>
                    </a:cubicBezTo>
                    <a:cubicBezTo>
                      <a:pt x="10209" y="20736"/>
                      <a:pt x="10711" y="20782"/>
                      <a:pt x="11201" y="20782"/>
                    </a:cubicBezTo>
                    <a:cubicBezTo>
                      <a:pt x="14404" y="20782"/>
                      <a:pt x="17119" y="18840"/>
                      <a:pt x="19105" y="16272"/>
                    </a:cubicBezTo>
                    <a:cubicBezTo>
                      <a:pt x="21395" y="13310"/>
                      <a:pt x="22502" y="9476"/>
                      <a:pt x="20885" y="5929"/>
                    </a:cubicBezTo>
                    <a:cubicBezTo>
                      <a:pt x="19428" y="2731"/>
                      <a:pt x="16143" y="541"/>
                      <a:pt x="12695" y="93"/>
                    </a:cubicBezTo>
                    <a:cubicBezTo>
                      <a:pt x="12216" y="31"/>
                      <a:pt x="11732" y="0"/>
                      <a:pt x="11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4650075" y="1539425"/>
                <a:ext cx="264800" cy="236925"/>
              </a:xfrm>
              <a:custGeom>
                <a:rect b="b" l="l" r="r" t="t"/>
                <a:pathLst>
                  <a:path extrusionOk="0" h="9477" w="10592">
                    <a:moveTo>
                      <a:pt x="4087" y="0"/>
                    </a:moveTo>
                    <a:cubicBezTo>
                      <a:pt x="1792" y="0"/>
                      <a:pt x="0" y="3712"/>
                      <a:pt x="411" y="5915"/>
                    </a:cubicBezTo>
                    <a:cubicBezTo>
                      <a:pt x="813" y="8111"/>
                      <a:pt x="2912" y="9476"/>
                      <a:pt x="5005" y="9476"/>
                    </a:cubicBezTo>
                    <a:cubicBezTo>
                      <a:pt x="5891" y="9476"/>
                      <a:pt x="6775" y="9232"/>
                      <a:pt x="7530" y="8703"/>
                    </a:cubicBezTo>
                    <a:cubicBezTo>
                      <a:pt x="10019" y="6961"/>
                      <a:pt x="10591" y="2331"/>
                      <a:pt x="7691" y="638"/>
                    </a:cubicBezTo>
                    <a:cubicBezTo>
                      <a:pt x="7191" y="321"/>
                      <a:pt x="6612" y="155"/>
                      <a:pt x="6026" y="155"/>
                    </a:cubicBezTo>
                    <a:cubicBezTo>
                      <a:pt x="5738" y="155"/>
                      <a:pt x="5448" y="196"/>
                      <a:pt x="5165" y="278"/>
                    </a:cubicBezTo>
                    <a:cubicBezTo>
                      <a:pt x="4798" y="87"/>
                      <a:pt x="4436" y="0"/>
                      <a:pt x="40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4860150" y="1437525"/>
                <a:ext cx="44450" cy="40400"/>
              </a:xfrm>
              <a:custGeom>
                <a:rect b="b" l="l" r="r" t="t"/>
                <a:pathLst>
                  <a:path extrusionOk="0" h="1616" w="1778">
                    <a:moveTo>
                      <a:pt x="856" y="0"/>
                    </a:moveTo>
                    <a:cubicBezTo>
                      <a:pt x="413" y="0"/>
                      <a:pt x="1" y="391"/>
                      <a:pt x="97" y="919"/>
                    </a:cubicBezTo>
                    <a:cubicBezTo>
                      <a:pt x="147" y="1317"/>
                      <a:pt x="496" y="1616"/>
                      <a:pt x="906" y="1616"/>
                    </a:cubicBezTo>
                    <a:cubicBezTo>
                      <a:pt x="1267" y="1616"/>
                      <a:pt x="1591" y="1367"/>
                      <a:pt x="1703" y="1018"/>
                    </a:cubicBezTo>
                    <a:cubicBezTo>
                      <a:pt x="1777" y="732"/>
                      <a:pt x="1678" y="421"/>
                      <a:pt x="1441" y="247"/>
                    </a:cubicBezTo>
                    <a:lnTo>
                      <a:pt x="1392" y="222"/>
                    </a:lnTo>
                    <a:cubicBezTo>
                      <a:pt x="1231" y="68"/>
                      <a:pt x="1041" y="0"/>
                      <a:pt x="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4513775" y="1594125"/>
                <a:ext cx="95850" cy="88225"/>
              </a:xfrm>
              <a:custGeom>
                <a:rect b="b" l="l" r="r" t="t"/>
                <a:pathLst>
                  <a:path extrusionOk="0" h="3529" w="3834">
                    <a:moveTo>
                      <a:pt x="2115" y="0"/>
                    </a:moveTo>
                    <a:cubicBezTo>
                      <a:pt x="2071" y="0"/>
                      <a:pt x="2025" y="2"/>
                      <a:pt x="1980" y="6"/>
                    </a:cubicBezTo>
                    <a:cubicBezTo>
                      <a:pt x="1507" y="31"/>
                      <a:pt x="1059" y="243"/>
                      <a:pt x="735" y="591"/>
                    </a:cubicBezTo>
                    <a:cubicBezTo>
                      <a:pt x="548" y="790"/>
                      <a:pt x="399" y="1039"/>
                      <a:pt x="324" y="1301"/>
                    </a:cubicBezTo>
                    <a:cubicBezTo>
                      <a:pt x="63" y="1637"/>
                      <a:pt x="1" y="2097"/>
                      <a:pt x="175" y="2483"/>
                    </a:cubicBezTo>
                    <a:cubicBezTo>
                      <a:pt x="312" y="2819"/>
                      <a:pt x="598" y="3055"/>
                      <a:pt x="947" y="3142"/>
                    </a:cubicBezTo>
                    <a:cubicBezTo>
                      <a:pt x="1258" y="3379"/>
                      <a:pt x="1644" y="3516"/>
                      <a:pt x="2042" y="3528"/>
                    </a:cubicBezTo>
                    <a:cubicBezTo>
                      <a:pt x="2050" y="3528"/>
                      <a:pt x="2057" y="3528"/>
                      <a:pt x="2065" y="3528"/>
                    </a:cubicBezTo>
                    <a:cubicBezTo>
                      <a:pt x="3038" y="3528"/>
                      <a:pt x="3834" y="2737"/>
                      <a:pt x="3822" y="1761"/>
                    </a:cubicBezTo>
                    <a:cubicBezTo>
                      <a:pt x="3798" y="847"/>
                      <a:pt x="3049" y="0"/>
                      <a:pt x="2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4421525" y="1549850"/>
                <a:ext cx="46700" cy="40775"/>
              </a:xfrm>
              <a:custGeom>
                <a:rect b="b" l="l" r="r" t="t"/>
                <a:pathLst>
                  <a:path extrusionOk="0" h="1631" w="1868">
                    <a:moveTo>
                      <a:pt x="934" y="1"/>
                    </a:moveTo>
                    <a:cubicBezTo>
                      <a:pt x="467" y="1"/>
                      <a:pt x="1" y="327"/>
                      <a:pt x="156" y="981"/>
                    </a:cubicBezTo>
                    <a:lnTo>
                      <a:pt x="181" y="1080"/>
                    </a:lnTo>
                    <a:cubicBezTo>
                      <a:pt x="293" y="1447"/>
                      <a:pt x="614" y="1631"/>
                      <a:pt x="934" y="1631"/>
                    </a:cubicBezTo>
                    <a:cubicBezTo>
                      <a:pt x="1255" y="1631"/>
                      <a:pt x="1575" y="1447"/>
                      <a:pt x="1687" y="1080"/>
                    </a:cubicBezTo>
                    <a:lnTo>
                      <a:pt x="1712" y="981"/>
                    </a:lnTo>
                    <a:cubicBezTo>
                      <a:pt x="1868" y="327"/>
                      <a:pt x="1401" y="1"/>
                      <a:pt x="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4446900" y="1740500"/>
                <a:ext cx="45450" cy="35175"/>
              </a:xfrm>
              <a:custGeom>
                <a:rect b="b" l="l" r="r" t="t"/>
                <a:pathLst>
                  <a:path extrusionOk="0" h="1407" w="1818">
                    <a:moveTo>
                      <a:pt x="909" y="1"/>
                    </a:moveTo>
                    <a:cubicBezTo>
                      <a:pt x="0" y="1"/>
                      <a:pt x="0" y="1407"/>
                      <a:pt x="909" y="1407"/>
                    </a:cubicBezTo>
                    <a:cubicBezTo>
                      <a:pt x="1817" y="1407"/>
                      <a:pt x="1817" y="1"/>
                      <a:pt x="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4888625" y="1264275"/>
                <a:ext cx="97800" cy="98300"/>
              </a:xfrm>
              <a:custGeom>
                <a:rect b="b" l="l" r="r" t="t"/>
                <a:pathLst>
                  <a:path extrusionOk="0" h="3932" w="3912">
                    <a:moveTo>
                      <a:pt x="1905" y="0"/>
                    </a:moveTo>
                    <a:cubicBezTo>
                      <a:pt x="1706" y="0"/>
                      <a:pt x="1505" y="34"/>
                      <a:pt x="1311" y="107"/>
                    </a:cubicBezTo>
                    <a:cubicBezTo>
                      <a:pt x="526" y="406"/>
                      <a:pt x="16" y="1165"/>
                      <a:pt x="16" y="1999"/>
                    </a:cubicBezTo>
                    <a:cubicBezTo>
                      <a:pt x="1" y="3177"/>
                      <a:pt x="1029" y="3931"/>
                      <a:pt x="2033" y="3931"/>
                    </a:cubicBezTo>
                    <a:cubicBezTo>
                      <a:pt x="2652" y="3931"/>
                      <a:pt x="3262" y="3645"/>
                      <a:pt x="3613" y="2995"/>
                    </a:cubicBezTo>
                    <a:cubicBezTo>
                      <a:pt x="3862" y="2522"/>
                      <a:pt x="3912" y="1962"/>
                      <a:pt x="3725" y="1452"/>
                    </a:cubicBezTo>
                    <a:cubicBezTo>
                      <a:pt x="3675" y="1240"/>
                      <a:pt x="3588" y="1041"/>
                      <a:pt x="3464" y="854"/>
                    </a:cubicBezTo>
                    <a:cubicBezTo>
                      <a:pt x="3116" y="328"/>
                      <a:pt x="2519" y="0"/>
                      <a:pt x="1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13"/>
            <p:cNvGrpSpPr/>
            <p:nvPr/>
          </p:nvGrpSpPr>
          <p:grpSpPr>
            <a:xfrm flipH="1" rot="-323156">
              <a:off x="259530" y="187412"/>
              <a:ext cx="506402" cy="263748"/>
              <a:chOff x="4211975" y="3407700"/>
              <a:chExt cx="312100" cy="162550"/>
            </a:xfrm>
          </p:grpSpPr>
          <p:sp>
            <p:nvSpPr>
              <p:cNvPr id="64" name="Google Shape;64;p13"/>
              <p:cNvSpPr/>
              <p:nvPr/>
            </p:nvSpPr>
            <p:spPr>
              <a:xfrm>
                <a:off x="4211975" y="3407700"/>
                <a:ext cx="142850" cy="130200"/>
              </a:xfrm>
              <a:custGeom>
                <a:rect b="b" l="l" r="r" t="t"/>
                <a:pathLst>
                  <a:path extrusionOk="0" h="5208" w="5714">
                    <a:moveTo>
                      <a:pt x="3124" y="0"/>
                    </a:moveTo>
                    <a:cubicBezTo>
                      <a:pt x="2891" y="0"/>
                      <a:pt x="2658" y="28"/>
                      <a:pt x="2428" y="83"/>
                    </a:cubicBezTo>
                    <a:cubicBezTo>
                      <a:pt x="2141" y="170"/>
                      <a:pt x="1868" y="282"/>
                      <a:pt x="1619" y="419"/>
                    </a:cubicBezTo>
                    <a:cubicBezTo>
                      <a:pt x="1183" y="668"/>
                      <a:pt x="822" y="1041"/>
                      <a:pt x="611" y="1489"/>
                    </a:cubicBezTo>
                    <a:cubicBezTo>
                      <a:pt x="486" y="1651"/>
                      <a:pt x="386" y="1813"/>
                      <a:pt x="299" y="1999"/>
                    </a:cubicBezTo>
                    <a:cubicBezTo>
                      <a:pt x="113" y="2323"/>
                      <a:pt x="13" y="2671"/>
                      <a:pt x="13" y="3045"/>
                    </a:cubicBezTo>
                    <a:cubicBezTo>
                      <a:pt x="1" y="3319"/>
                      <a:pt x="63" y="3592"/>
                      <a:pt x="200" y="3841"/>
                    </a:cubicBezTo>
                    <a:cubicBezTo>
                      <a:pt x="436" y="4426"/>
                      <a:pt x="922" y="4862"/>
                      <a:pt x="1531" y="5036"/>
                    </a:cubicBezTo>
                    <a:cubicBezTo>
                      <a:pt x="1868" y="5123"/>
                      <a:pt x="2204" y="5161"/>
                      <a:pt x="2540" y="5161"/>
                    </a:cubicBezTo>
                    <a:lnTo>
                      <a:pt x="2577" y="5161"/>
                    </a:lnTo>
                    <a:cubicBezTo>
                      <a:pt x="2689" y="5192"/>
                      <a:pt x="2804" y="5207"/>
                      <a:pt x="2919" y="5207"/>
                    </a:cubicBezTo>
                    <a:cubicBezTo>
                      <a:pt x="3034" y="5207"/>
                      <a:pt x="3149" y="5192"/>
                      <a:pt x="3261" y="5161"/>
                    </a:cubicBezTo>
                    <a:cubicBezTo>
                      <a:pt x="3610" y="5148"/>
                      <a:pt x="3933" y="5036"/>
                      <a:pt x="4220" y="4849"/>
                    </a:cubicBezTo>
                    <a:cubicBezTo>
                      <a:pt x="5116" y="4401"/>
                      <a:pt x="5676" y="3493"/>
                      <a:pt x="5701" y="2497"/>
                    </a:cubicBezTo>
                    <a:cubicBezTo>
                      <a:pt x="5713" y="2174"/>
                      <a:pt x="5639" y="1838"/>
                      <a:pt x="5477" y="1551"/>
                    </a:cubicBezTo>
                    <a:cubicBezTo>
                      <a:pt x="5190" y="830"/>
                      <a:pt x="4593" y="294"/>
                      <a:pt x="3859" y="95"/>
                    </a:cubicBezTo>
                    <a:cubicBezTo>
                      <a:pt x="3616" y="31"/>
                      <a:pt x="3370" y="0"/>
                      <a:pt x="3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4402075" y="3448100"/>
                <a:ext cx="122000" cy="122150"/>
              </a:xfrm>
              <a:custGeom>
                <a:rect b="b" l="l" r="r" t="t"/>
                <a:pathLst>
                  <a:path extrusionOk="0" h="4886" w="4880">
                    <a:moveTo>
                      <a:pt x="2440" y="1"/>
                    </a:moveTo>
                    <a:cubicBezTo>
                      <a:pt x="1815" y="1"/>
                      <a:pt x="1189" y="240"/>
                      <a:pt x="710" y="719"/>
                    </a:cubicBezTo>
                    <a:cubicBezTo>
                      <a:pt x="275" y="1192"/>
                      <a:pt x="26" y="1802"/>
                      <a:pt x="1" y="2449"/>
                    </a:cubicBezTo>
                    <a:cubicBezTo>
                      <a:pt x="26" y="3072"/>
                      <a:pt x="237" y="3731"/>
                      <a:pt x="710" y="4167"/>
                    </a:cubicBezTo>
                    <a:cubicBezTo>
                      <a:pt x="1189" y="4646"/>
                      <a:pt x="1815" y="4886"/>
                      <a:pt x="2440" y="4886"/>
                    </a:cubicBezTo>
                    <a:cubicBezTo>
                      <a:pt x="3066" y="4886"/>
                      <a:pt x="3691" y="4646"/>
                      <a:pt x="4170" y="4167"/>
                    </a:cubicBezTo>
                    <a:cubicBezTo>
                      <a:pt x="4606" y="3694"/>
                      <a:pt x="4855" y="3084"/>
                      <a:pt x="4880" y="2449"/>
                    </a:cubicBezTo>
                    <a:cubicBezTo>
                      <a:pt x="4855" y="1815"/>
                      <a:pt x="4643" y="1155"/>
                      <a:pt x="4170" y="719"/>
                    </a:cubicBezTo>
                    <a:cubicBezTo>
                      <a:pt x="3691" y="240"/>
                      <a:pt x="3066" y="1"/>
                      <a:pt x="2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715100" y="1810396"/>
            <a:ext cx="334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2" type="title"/>
          </p:nvPr>
        </p:nvSpPr>
        <p:spPr>
          <a:xfrm>
            <a:off x="1749375" y="1353433"/>
            <a:ext cx="1180800" cy="3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1154150" y="2289363"/>
            <a:ext cx="246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3" type="title"/>
          </p:nvPr>
        </p:nvSpPr>
        <p:spPr>
          <a:xfrm>
            <a:off x="2473225" y="3644721"/>
            <a:ext cx="2463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4" type="title"/>
          </p:nvPr>
        </p:nvSpPr>
        <p:spPr>
          <a:xfrm>
            <a:off x="3114350" y="3187721"/>
            <a:ext cx="1180800" cy="3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5" type="subTitle"/>
          </p:nvPr>
        </p:nvSpPr>
        <p:spPr>
          <a:xfrm>
            <a:off x="2473225" y="4123700"/>
            <a:ext cx="246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6" type="title"/>
          </p:nvPr>
        </p:nvSpPr>
        <p:spPr>
          <a:xfrm>
            <a:off x="3914525" y="1810396"/>
            <a:ext cx="343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7" type="title"/>
          </p:nvPr>
        </p:nvSpPr>
        <p:spPr>
          <a:xfrm>
            <a:off x="5040625" y="1353433"/>
            <a:ext cx="1180800" cy="3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8" type="subTitle"/>
          </p:nvPr>
        </p:nvSpPr>
        <p:spPr>
          <a:xfrm>
            <a:off x="4399525" y="2289363"/>
            <a:ext cx="246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9" type="title"/>
          </p:nvPr>
        </p:nvSpPr>
        <p:spPr>
          <a:xfrm>
            <a:off x="5087850" y="3644721"/>
            <a:ext cx="334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13" type="title"/>
          </p:nvPr>
        </p:nvSpPr>
        <p:spPr>
          <a:xfrm>
            <a:off x="6213875" y="3187721"/>
            <a:ext cx="1180800" cy="3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idx="14" type="subTitle"/>
          </p:nvPr>
        </p:nvSpPr>
        <p:spPr>
          <a:xfrm>
            <a:off x="5572775" y="4123700"/>
            <a:ext cx="2463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5"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0" name="Google Shape;80;p14"/>
          <p:cNvGrpSpPr/>
          <p:nvPr/>
        </p:nvGrpSpPr>
        <p:grpSpPr>
          <a:xfrm>
            <a:off x="310627" y="308409"/>
            <a:ext cx="1045586" cy="4550640"/>
            <a:chOff x="310627" y="308409"/>
            <a:chExt cx="1045586" cy="4550640"/>
          </a:xfrm>
        </p:grpSpPr>
        <p:grpSp>
          <p:nvGrpSpPr>
            <p:cNvPr id="81" name="Google Shape;81;p14"/>
            <p:cNvGrpSpPr/>
            <p:nvPr/>
          </p:nvGrpSpPr>
          <p:grpSpPr>
            <a:xfrm flipH="1" rot="10800000">
              <a:off x="376540" y="3774461"/>
              <a:ext cx="979673" cy="1084589"/>
              <a:chOff x="4302200" y="1018850"/>
              <a:chExt cx="684225" cy="757500"/>
            </a:xfrm>
          </p:grpSpPr>
          <p:sp>
            <p:nvSpPr>
              <p:cNvPr id="82" name="Google Shape;82;p14"/>
              <p:cNvSpPr/>
              <p:nvPr/>
            </p:nvSpPr>
            <p:spPr>
              <a:xfrm>
                <a:off x="4302200" y="1018850"/>
                <a:ext cx="562575" cy="519550"/>
              </a:xfrm>
              <a:custGeom>
                <a:rect b="b" l="l" r="r" t="t"/>
                <a:pathLst>
                  <a:path extrusionOk="0" h="20782" w="22503">
                    <a:moveTo>
                      <a:pt x="12708" y="18400"/>
                    </a:moveTo>
                    <a:lnTo>
                      <a:pt x="12708" y="18400"/>
                    </a:lnTo>
                    <a:cubicBezTo>
                      <a:pt x="12215" y="18530"/>
                      <a:pt x="11709" y="18598"/>
                      <a:pt x="11204" y="18598"/>
                    </a:cubicBezTo>
                    <a:cubicBezTo>
                      <a:pt x="11033" y="18598"/>
                      <a:pt x="10862" y="18590"/>
                      <a:pt x="10692" y="18574"/>
                    </a:cubicBezTo>
                    <a:cubicBezTo>
                      <a:pt x="10580" y="18562"/>
                      <a:pt x="10468" y="18549"/>
                      <a:pt x="10368" y="18537"/>
                    </a:cubicBezTo>
                    <a:cubicBezTo>
                      <a:pt x="10380" y="18512"/>
                      <a:pt x="10405" y="18499"/>
                      <a:pt x="10430" y="18475"/>
                    </a:cubicBezTo>
                    <a:cubicBezTo>
                      <a:pt x="10731" y="18509"/>
                      <a:pt x="11032" y="18528"/>
                      <a:pt x="11333" y="18528"/>
                    </a:cubicBezTo>
                    <a:cubicBezTo>
                      <a:pt x="11580" y="18528"/>
                      <a:pt x="11826" y="18515"/>
                      <a:pt x="12073" y="18487"/>
                    </a:cubicBezTo>
                    <a:cubicBezTo>
                      <a:pt x="12285" y="18475"/>
                      <a:pt x="12496" y="18437"/>
                      <a:pt x="12708" y="18400"/>
                    </a:cubicBezTo>
                    <a:close/>
                    <a:moveTo>
                      <a:pt x="11250" y="0"/>
                    </a:moveTo>
                    <a:cubicBezTo>
                      <a:pt x="8027" y="0"/>
                      <a:pt x="4829" y="1364"/>
                      <a:pt x="2826" y="3951"/>
                    </a:cubicBezTo>
                    <a:cubicBezTo>
                      <a:pt x="611" y="6776"/>
                      <a:pt x="1" y="10783"/>
                      <a:pt x="1619" y="14044"/>
                    </a:cubicBezTo>
                    <a:cubicBezTo>
                      <a:pt x="1917" y="14641"/>
                      <a:pt x="2291" y="15201"/>
                      <a:pt x="2714" y="15712"/>
                    </a:cubicBezTo>
                    <a:cubicBezTo>
                      <a:pt x="4295" y="18176"/>
                      <a:pt x="6809" y="20105"/>
                      <a:pt x="9696" y="20640"/>
                    </a:cubicBezTo>
                    <a:cubicBezTo>
                      <a:pt x="10209" y="20736"/>
                      <a:pt x="10711" y="20782"/>
                      <a:pt x="11201" y="20782"/>
                    </a:cubicBezTo>
                    <a:cubicBezTo>
                      <a:pt x="14404" y="20782"/>
                      <a:pt x="17119" y="18840"/>
                      <a:pt x="19105" y="16272"/>
                    </a:cubicBezTo>
                    <a:cubicBezTo>
                      <a:pt x="21395" y="13310"/>
                      <a:pt x="22502" y="9476"/>
                      <a:pt x="20885" y="5929"/>
                    </a:cubicBezTo>
                    <a:cubicBezTo>
                      <a:pt x="19428" y="2731"/>
                      <a:pt x="16143" y="541"/>
                      <a:pt x="12695" y="93"/>
                    </a:cubicBezTo>
                    <a:cubicBezTo>
                      <a:pt x="12216" y="31"/>
                      <a:pt x="11732" y="0"/>
                      <a:pt x="11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4650075" y="1539425"/>
                <a:ext cx="264800" cy="236925"/>
              </a:xfrm>
              <a:custGeom>
                <a:rect b="b" l="l" r="r" t="t"/>
                <a:pathLst>
                  <a:path extrusionOk="0" h="9477" w="10592">
                    <a:moveTo>
                      <a:pt x="4087" y="0"/>
                    </a:moveTo>
                    <a:cubicBezTo>
                      <a:pt x="1792" y="0"/>
                      <a:pt x="0" y="3712"/>
                      <a:pt x="411" y="5915"/>
                    </a:cubicBezTo>
                    <a:cubicBezTo>
                      <a:pt x="813" y="8111"/>
                      <a:pt x="2912" y="9476"/>
                      <a:pt x="5005" y="9476"/>
                    </a:cubicBezTo>
                    <a:cubicBezTo>
                      <a:pt x="5891" y="9476"/>
                      <a:pt x="6775" y="9232"/>
                      <a:pt x="7530" y="8703"/>
                    </a:cubicBezTo>
                    <a:cubicBezTo>
                      <a:pt x="10019" y="6961"/>
                      <a:pt x="10591" y="2331"/>
                      <a:pt x="7691" y="638"/>
                    </a:cubicBezTo>
                    <a:cubicBezTo>
                      <a:pt x="7191" y="321"/>
                      <a:pt x="6612" y="155"/>
                      <a:pt x="6026" y="155"/>
                    </a:cubicBezTo>
                    <a:cubicBezTo>
                      <a:pt x="5738" y="155"/>
                      <a:pt x="5448" y="196"/>
                      <a:pt x="5165" y="278"/>
                    </a:cubicBezTo>
                    <a:cubicBezTo>
                      <a:pt x="4798" y="87"/>
                      <a:pt x="4436" y="0"/>
                      <a:pt x="4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4860150" y="1437525"/>
                <a:ext cx="44450" cy="40400"/>
              </a:xfrm>
              <a:custGeom>
                <a:rect b="b" l="l" r="r" t="t"/>
                <a:pathLst>
                  <a:path extrusionOk="0" h="1616" w="1778">
                    <a:moveTo>
                      <a:pt x="856" y="0"/>
                    </a:moveTo>
                    <a:cubicBezTo>
                      <a:pt x="413" y="0"/>
                      <a:pt x="1" y="391"/>
                      <a:pt x="97" y="919"/>
                    </a:cubicBezTo>
                    <a:cubicBezTo>
                      <a:pt x="147" y="1317"/>
                      <a:pt x="496" y="1616"/>
                      <a:pt x="906" y="1616"/>
                    </a:cubicBezTo>
                    <a:cubicBezTo>
                      <a:pt x="1267" y="1616"/>
                      <a:pt x="1591" y="1367"/>
                      <a:pt x="1703" y="1018"/>
                    </a:cubicBezTo>
                    <a:cubicBezTo>
                      <a:pt x="1777" y="732"/>
                      <a:pt x="1678" y="421"/>
                      <a:pt x="1441" y="247"/>
                    </a:cubicBezTo>
                    <a:lnTo>
                      <a:pt x="1392" y="222"/>
                    </a:lnTo>
                    <a:cubicBezTo>
                      <a:pt x="1231" y="68"/>
                      <a:pt x="1041" y="0"/>
                      <a:pt x="8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4513775" y="1594125"/>
                <a:ext cx="95850" cy="88225"/>
              </a:xfrm>
              <a:custGeom>
                <a:rect b="b" l="l" r="r" t="t"/>
                <a:pathLst>
                  <a:path extrusionOk="0" h="3529" w="3834">
                    <a:moveTo>
                      <a:pt x="2115" y="0"/>
                    </a:moveTo>
                    <a:cubicBezTo>
                      <a:pt x="2071" y="0"/>
                      <a:pt x="2025" y="2"/>
                      <a:pt x="1980" y="6"/>
                    </a:cubicBezTo>
                    <a:cubicBezTo>
                      <a:pt x="1507" y="31"/>
                      <a:pt x="1059" y="243"/>
                      <a:pt x="735" y="591"/>
                    </a:cubicBezTo>
                    <a:cubicBezTo>
                      <a:pt x="548" y="790"/>
                      <a:pt x="399" y="1039"/>
                      <a:pt x="324" y="1301"/>
                    </a:cubicBezTo>
                    <a:cubicBezTo>
                      <a:pt x="63" y="1637"/>
                      <a:pt x="1" y="2097"/>
                      <a:pt x="175" y="2483"/>
                    </a:cubicBezTo>
                    <a:cubicBezTo>
                      <a:pt x="312" y="2819"/>
                      <a:pt x="598" y="3055"/>
                      <a:pt x="947" y="3142"/>
                    </a:cubicBezTo>
                    <a:cubicBezTo>
                      <a:pt x="1258" y="3379"/>
                      <a:pt x="1644" y="3516"/>
                      <a:pt x="2042" y="3528"/>
                    </a:cubicBezTo>
                    <a:cubicBezTo>
                      <a:pt x="2050" y="3528"/>
                      <a:pt x="2057" y="3528"/>
                      <a:pt x="2065" y="3528"/>
                    </a:cubicBezTo>
                    <a:cubicBezTo>
                      <a:pt x="3038" y="3528"/>
                      <a:pt x="3834" y="2737"/>
                      <a:pt x="3822" y="1761"/>
                    </a:cubicBezTo>
                    <a:cubicBezTo>
                      <a:pt x="3798" y="847"/>
                      <a:pt x="3049" y="0"/>
                      <a:pt x="2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>
                <a:off x="4421525" y="1549850"/>
                <a:ext cx="46700" cy="40775"/>
              </a:xfrm>
              <a:custGeom>
                <a:rect b="b" l="l" r="r" t="t"/>
                <a:pathLst>
                  <a:path extrusionOk="0" h="1631" w="1868">
                    <a:moveTo>
                      <a:pt x="934" y="1"/>
                    </a:moveTo>
                    <a:cubicBezTo>
                      <a:pt x="467" y="1"/>
                      <a:pt x="1" y="327"/>
                      <a:pt x="156" y="981"/>
                    </a:cubicBezTo>
                    <a:lnTo>
                      <a:pt x="181" y="1080"/>
                    </a:lnTo>
                    <a:cubicBezTo>
                      <a:pt x="293" y="1447"/>
                      <a:pt x="614" y="1631"/>
                      <a:pt x="934" y="1631"/>
                    </a:cubicBezTo>
                    <a:cubicBezTo>
                      <a:pt x="1255" y="1631"/>
                      <a:pt x="1575" y="1447"/>
                      <a:pt x="1687" y="1080"/>
                    </a:cubicBezTo>
                    <a:lnTo>
                      <a:pt x="1712" y="981"/>
                    </a:lnTo>
                    <a:cubicBezTo>
                      <a:pt x="1868" y="327"/>
                      <a:pt x="1401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>
                <a:off x="4446900" y="1740500"/>
                <a:ext cx="45450" cy="35175"/>
              </a:xfrm>
              <a:custGeom>
                <a:rect b="b" l="l" r="r" t="t"/>
                <a:pathLst>
                  <a:path extrusionOk="0" h="1407" w="1818">
                    <a:moveTo>
                      <a:pt x="909" y="1"/>
                    </a:moveTo>
                    <a:cubicBezTo>
                      <a:pt x="0" y="1"/>
                      <a:pt x="0" y="1407"/>
                      <a:pt x="909" y="1407"/>
                    </a:cubicBezTo>
                    <a:cubicBezTo>
                      <a:pt x="1817" y="1407"/>
                      <a:pt x="1817" y="1"/>
                      <a:pt x="9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4888625" y="1264275"/>
                <a:ext cx="97800" cy="98300"/>
              </a:xfrm>
              <a:custGeom>
                <a:rect b="b" l="l" r="r" t="t"/>
                <a:pathLst>
                  <a:path extrusionOk="0" h="3932" w="3912">
                    <a:moveTo>
                      <a:pt x="1905" y="0"/>
                    </a:moveTo>
                    <a:cubicBezTo>
                      <a:pt x="1706" y="0"/>
                      <a:pt x="1505" y="34"/>
                      <a:pt x="1311" y="107"/>
                    </a:cubicBezTo>
                    <a:cubicBezTo>
                      <a:pt x="526" y="406"/>
                      <a:pt x="16" y="1165"/>
                      <a:pt x="16" y="1999"/>
                    </a:cubicBezTo>
                    <a:cubicBezTo>
                      <a:pt x="1" y="3177"/>
                      <a:pt x="1029" y="3931"/>
                      <a:pt x="2033" y="3931"/>
                    </a:cubicBezTo>
                    <a:cubicBezTo>
                      <a:pt x="2652" y="3931"/>
                      <a:pt x="3262" y="3645"/>
                      <a:pt x="3613" y="2995"/>
                    </a:cubicBezTo>
                    <a:cubicBezTo>
                      <a:pt x="3862" y="2522"/>
                      <a:pt x="3912" y="1962"/>
                      <a:pt x="3725" y="1452"/>
                    </a:cubicBezTo>
                    <a:cubicBezTo>
                      <a:pt x="3675" y="1240"/>
                      <a:pt x="3588" y="1041"/>
                      <a:pt x="3464" y="854"/>
                    </a:cubicBezTo>
                    <a:cubicBezTo>
                      <a:pt x="3116" y="328"/>
                      <a:pt x="2519" y="0"/>
                      <a:pt x="1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14"/>
            <p:cNvGrpSpPr/>
            <p:nvPr/>
          </p:nvGrpSpPr>
          <p:grpSpPr>
            <a:xfrm>
              <a:off x="310627" y="308409"/>
              <a:ext cx="467032" cy="631935"/>
              <a:chOff x="310627" y="308409"/>
              <a:chExt cx="467032" cy="631935"/>
            </a:xfrm>
          </p:grpSpPr>
          <p:sp>
            <p:nvSpPr>
              <p:cNvPr id="90" name="Google Shape;90;p14"/>
              <p:cNvSpPr/>
              <p:nvPr/>
            </p:nvSpPr>
            <p:spPr>
              <a:xfrm flipH="1" rot="1147657">
                <a:off x="371721" y="698980"/>
                <a:ext cx="117858" cy="106018"/>
              </a:xfrm>
              <a:custGeom>
                <a:rect b="b" l="l" r="r" t="t"/>
                <a:pathLst>
                  <a:path extrusionOk="0" h="6617" w="7356">
                    <a:moveTo>
                      <a:pt x="3610" y="1"/>
                    </a:moveTo>
                    <a:cubicBezTo>
                      <a:pt x="2999" y="1"/>
                      <a:pt x="2391" y="164"/>
                      <a:pt x="1855" y="488"/>
                    </a:cubicBezTo>
                    <a:cubicBezTo>
                      <a:pt x="1295" y="824"/>
                      <a:pt x="859" y="1321"/>
                      <a:pt x="573" y="1906"/>
                    </a:cubicBezTo>
                    <a:cubicBezTo>
                      <a:pt x="150" y="2665"/>
                      <a:pt x="0" y="3586"/>
                      <a:pt x="311" y="4408"/>
                    </a:cubicBezTo>
                    <a:cubicBezTo>
                      <a:pt x="825" y="5776"/>
                      <a:pt x="2224" y="6616"/>
                      <a:pt x="3609" y="6616"/>
                    </a:cubicBezTo>
                    <a:cubicBezTo>
                      <a:pt x="4404" y="6616"/>
                      <a:pt x="5195" y="6340"/>
                      <a:pt x="5812" y="5727"/>
                    </a:cubicBezTo>
                    <a:cubicBezTo>
                      <a:pt x="7356" y="4196"/>
                      <a:pt x="7057" y="1309"/>
                      <a:pt x="5066" y="326"/>
                    </a:cubicBezTo>
                    <a:cubicBezTo>
                      <a:pt x="4603" y="108"/>
                      <a:pt x="4106" y="1"/>
                      <a:pt x="36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 flipH="1" rot="1147657">
                <a:off x="664641" y="835397"/>
                <a:ext cx="100907" cy="90925"/>
              </a:xfrm>
              <a:custGeom>
                <a:rect b="b" l="l" r="r" t="t"/>
                <a:pathLst>
                  <a:path extrusionOk="0" h="5675" w="6298">
                    <a:moveTo>
                      <a:pt x="3026" y="0"/>
                    </a:moveTo>
                    <a:cubicBezTo>
                      <a:pt x="2241" y="0"/>
                      <a:pt x="1460" y="315"/>
                      <a:pt x="946" y="967"/>
                    </a:cubicBezTo>
                    <a:cubicBezTo>
                      <a:pt x="847" y="1104"/>
                      <a:pt x="747" y="1266"/>
                      <a:pt x="673" y="1428"/>
                    </a:cubicBezTo>
                    <a:cubicBezTo>
                      <a:pt x="212" y="1988"/>
                      <a:pt x="0" y="2710"/>
                      <a:pt x="88" y="3431"/>
                    </a:cubicBezTo>
                    <a:cubicBezTo>
                      <a:pt x="284" y="4785"/>
                      <a:pt x="1585" y="5674"/>
                      <a:pt x="2889" y="5674"/>
                    </a:cubicBezTo>
                    <a:cubicBezTo>
                      <a:pt x="3240" y="5674"/>
                      <a:pt x="3591" y="5610"/>
                      <a:pt x="3921" y="5472"/>
                    </a:cubicBezTo>
                    <a:cubicBezTo>
                      <a:pt x="5526" y="4813"/>
                      <a:pt x="6298" y="2734"/>
                      <a:pt x="5352" y="1229"/>
                    </a:cubicBezTo>
                    <a:cubicBezTo>
                      <a:pt x="4845" y="421"/>
                      <a:pt x="3933" y="0"/>
                      <a:pt x="30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 flipH="1" rot="1147812">
                <a:off x="583934" y="547807"/>
                <a:ext cx="117851" cy="101092"/>
              </a:xfrm>
              <a:custGeom>
                <a:rect b="b" l="l" r="r" t="t"/>
                <a:pathLst>
                  <a:path extrusionOk="0" h="10484" w="12222">
                    <a:moveTo>
                      <a:pt x="6489" y="1"/>
                    </a:moveTo>
                    <a:cubicBezTo>
                      <a:pt x="5569" y="1"/>
                      <a:pt x="4657" y="256"/>
                      <a:pt x="3871" y="802"/>
                    </a:cubicBezTo>
                    <a:cubicBezTo>
                      <a:pt x="2813" y="1287"/>
                      <a:pt x="1867" y="2109"/>
                      <a:pt x="1407" y="2868"/>
                    </a:cubicBezTo>
                    <a:cubicBezTo>
                      <a:pt x="0" y="5232"/>
                      <a:pt x="971" y="8120"/>
                      <a:pt x="3199" y="9563"/>
                    </a:cubicBezTo>
                    <a:cubicBezTo>
                      <a:pt x="4136" y="10179"/>
                      <a:pt x="5198" y="10484"/>
                      <a:pt x="6248" y="10484"/>
                    </a:cubicBezTo>
                    <a:cubicBezTo>
                      <a:pt x="7682" y="10484"/>
                      <a:pt x="9095" y="9917"/>
                      <a:pt x="10144" y="8804"/>
                    </a:cubicBezTo>
                    <a:cubicBezTo>
                      <a:pt x="11986" y="6825"/>
                      <a:pt x="12222" y="3565"/>
                      <a:pt x="10256" y="1586"/>
                    </a:cubicBezTo>
                    <a:cubicBezTo>
                      <a:pt x="9244" y="566"/>
                      <a:pt x="7858" y="1"/>
                      <a:pt x="6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 flipH="1" rot="1147657">
                <a:off x="332742" y="335855"/>
                <a:ext cx="195822" cy="167975"/>
              </a:xfrm>
              <a:custGeom>
                <a:rect b="b" l="l" r="r" t="t"/>
                <a:pathLst>
                  <a:path extrusionOk="0" h="10484" w="12222">
                    <a:moveTo>
                      <a:pt x="6489" y="1"/>
                    </a:moveTo>
                    <a:cubicBezTo>
                      <a:pt x="5569" y="1"/>
                      <a:pt x="4657" y="256"/>
                      <a:pt x="3871" y="802"/>
                    </a:cubicBezTo>
                    <a:cubicBezTo>
                      <a:pt x="2813" y="1287"/>
                      <a:pt x="1867" y="2109"/>
                      <a:pt x="1407" y="2868"/>
                    </a:cubicBezTo>
                    <a:cubicBezTo>
                      <a:pt x="0" y="5232"/>
                      <a:pt x="971" y="8120"/>
                      <a:pt x="3199" y="9563"/>
                    </a:cubicBezTo>
                    <a:cubicBezTo>
                      <a:pt x="4136" y="10179"/>
                      <a:pt x="5198" y="10484"/>
                      <a:pt x="6248" y="10484"/>
                    </a:cubicBezTo>
                    <a:cubicBezTo>
                      <a:pt x="7682" y="10484"/>
                      <a:pt x="9095" y="9917"/>
                      <a:pt x="10144" y="8804"/>
                    </a:cubicBezTo>
                    <a:cubicBezTo>
                      <a:pt x="11986" y="6825"/>
                      <a:pt x="12222" y="3565"/>
                      <a:pt x="10256" y="1586"/>
                    </a:cubicBezTo>
                    <a:cubicBezTo>
                      <a:pt x="9244" y="566"/>
                      <a:pt x="7858" y="1"/>
                      <a:pt x="6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720000" y="11902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2356725" y="2171550"/>
            <a:ext cx="44307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" name="Google Shape;97;p15"/>
          <p:cNvGrpSpPr/>
          <p:nvPr/>
        </p:nvGrpSpPr>
        <p:grpSpPr>
          <a:xfrm>
            <a:off x="515512" y="282252"/>
            <a:ext cx="7991645" cy="4509410"/>
            <a:chOff x="515512" y="282252"/>
            <a:chExt cx="7991645" cy="4509410"/>
          </a:xfrm>
        </p:grpSpPr>
        <p:sp>
          <p:nvSpPr>
            <p:cNvPr id="98" name="Google Shape;98;p15"/>
            <p:cNvSpPr/>
            <p:nvPr/>
          </p:nvSpPr>
          <p:spPr>
            <a:xfrm rot="-1274837">
              <a:off x="3920366" y="493850"/>
              <a:ext cx="1303470" cy="723319"/>
            </a:xfrm>
            <a:custGeom>
              <a:rect b="b" l="l" r="r" t="t"/>
              <a:pathLst>
                <a:path extrusionOk="0" h="11211" w="20204">
                  <a:moveTo>
                    <a:pt x="3442" y="1"/>
                  </a:moveTo>
                  <a:cubicBezTo>
                    <a:pt x="3180" y="1"/>
                    <a:pt x="2914" y="96"/>
                    <a:pt x="2729" y="264"/>
                  </a:cubicBezTo>
                  <a:cubicBezTo>
                    <a:pt x="1783" y="1086"/>
                    <a:pt x="962" y="2044"/>
                    <a:pt x="290" y="3102"/>
                  </a:cubicBezTo>
                  <a:cubicBezTo>
                    <a:pt x="0" y="3578"/>
                    <a:pt x="432" y="4089"/>
                    <a:pt x="887" y="4089"/>
                  </a:cubicBezTo>
                  <a:cubicBezTo>
                    <a:pt x="1038" y="4089"/>
                    <a:pt x="1192" y="4032"/>
                    <a:pt x="1323" y="3898"/>
                  </a:cubicBezTo>
                  <a:cubicBezTo>
                    <a:pt x="1833" y="3351"/>
                    <a:pt x="2393" y="2840"/>
                    <a:pt x="2978" y="2367"/>
                  </a:cubicBezTo>
                  <a:cubicBezTo>
                    <a:pt x="3463" y="3537"/>
                    <a:pt x="3974" y="4682"/>
                    <a:pt x="4471" y="5840"/>
                  </a:cubicBezTo>
                  <a:cubicBezTo>
                    <a:pt x="4602" y="6159"/>
                    <a:pt x="4965" y="6322"/>
                    <a:pt x="5314" y="6322"/>
                  </a:cubicBezTo>
                  <a:cubicBezTo>
                    <a:pt x="5496" y="6322"/>
                    <a:pt x="5675" y="6278"/>
                    <a:pt x="5816" y="6188"/>
                  </a:cubicBezTo>
                  <a:lnTo>
                    <a:pt x="8354" y="4633"/>
                  </a:lnTo>
                  <a:cubicBezTo>
                    <a:pt x="8529" y="5802"/>
                    <a:pt x="8765" y="6960"/>
                    <a:pt x="9051" y="8105"/>
                  </a:cubicBezTo>
                  <a:cubicBezTo>
                    <a:pt x="9169" y="8531"/>
                    <a:pt x="9610" y="8844"/>
                    <a:pt x="10052" y="8844"/>
                  </a:cubicBezTo>
                  <a:cubicBezTo>
                    <a:pt x="10218" y="8844"/>
                    <a:pt x="10383" y="8800"/>
                    <a:pt x="10532" y="8702"/>
                  </a:cubicBezTo>
                  <a:cubicBezTo>
                    <a:pt x="11466" y="8055"/>
                    <a:pt x="12437" y="7458"/>
                    <a:pt x="13432" y="6923"/>
                  </a:cubicBezTo>
                  <a:cubicBezTo>
                    <a:pt x="13644" y="8105"/>
                    <a:pt x="13880" y="9275"/>
                    <a:pt x="14154" y="10445"/>
                  </a:cubicBezTo>
                  <a:cubicBezTo>
                    <a:pt x="14254" y="10870"/>
                    <a:pt x="14729" y="11210"/>
                    <a:pt x="15177" y="11210"/>
                  </a:cubicBezTo>
                  <a:cubicBezTo>
                    <a:pt x="15345" y="11210"/>
                    <a:pt x="15509" y="11163"/>
                    <a:pt x="15648" y="11054"/>
                  </a:cubicBezTo>
                  <a:lnTo>
                    <a:pt x="19257" y="8267"/>
                  </a:lnTo>
                  <a:cubicBezTo>
                    <a:pt x="20204" y="7546"/>
                    <a:pt x="19618" y="6365"/>
                    <a:pt x="18733" y="6365"/>
                  </a:cubicBezTo>
                  <a:cubicBezTo>
                    <a:pt x="18502" y="6365"/>
                    <a:pt x="18250" y="6445"/>
                    <a:pt x="18000" y="6636"/>
                  </a:cubicBezTo>
                  <a:lnTo>
                    <a:pt x="15784" y="8379"/>
                  </a:lnTo>
                  <a:cubicBezTo>
                    <a:pt x="15548" y="7296"/>
                    <a:pt x="15336" y="6201"/>
                    <a:pt x="15162" y="5105"/>
                  </a:cubicBezTo>
                  <a:cubicBezTo>
                    <a:pt x="15092" y="4621"/>
                    <a:pt x="14641" y="4392"/>
                    <a:pt x="14203" y="4392"/>
                  </a:cubicBezTo>
                  <a:cubicBezTo>
                    <a:pt x="14022" y="4392"/>
                    <a:pt x="13843" y="4432"/>
                    <a:pt x="13694" y="4508"/>
                  </a:cubicBezTo>
                  <a:cubicBezTo>
                    <a:pt x="12648" y="5031"/>
                    <a:pt x="11653" y="5591"/>
                    <a:pt x="10669" y="6201"/>
                  </a:cubicBezTo>
                  <a:cubicBezTo>
                    <a:pt x="10445" y="5130"/>
                    <a:pt x="10271" y="4048"/>
                    <a:pt x="10159" y="2965"/>
                  </a:cubicBezTo>
                  <a:cubicBezTo>
                    <a:pt x="10102" y="2415"/>
                    <a:pt x="9662" y="1944"/>
                    <a:pt x="9142" y="1944"/>
                  </a:cubicBezTo>
                  <a:cubicBezTo>
                    <a:pt x="8980" y="1944"/>
                    <a:pt x="8809" y="1990"/>
                    <a:pt x="8641" y="2094"/>
                  </a:cubicBezTo>
                  <a:cubicBezTo>
                    <a:pt x="7682" y="2691"/>
                    <a:pt x="6724" y="3301"/>
                    <a:pt x="5766" y="3898"/>
                  </a:cubicBezTo>
                  <a:cubicBezTo>
                    <a:pt x="5255" y="2753"/>
                    <a:pt x="4745" y="1596"/>
                    <a:pt x="4223" y="463"/>
                  </a:cubicBezTo>
                  <a:cubicBezTo>
                    <a:pt x="4072" y="142"/>
                    <a:pt x="3760" y="1"/>
                    <a:pt x="3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15"/>
            <p:cNvGrpSpPr/>
            <p:nvPr/>
          </p:nvGrpSpPr>
          <p:grpSpPr>
            <a:xfrm>
              <a:off x="7455142" y="3893946"/>
              <a:ext cx="1052016" cy="897716"/>
              <a:chOff x="6501025" y="2106525"/>
              <a:chExt cx="846625" cy="722450"/>
            </a:xfrm>
          </p:grpSpPr>
          <p:sp>
            <p:nvSpPr>
              <p:cNvPr id="100" name="Google Shape;100;p15"/>
              <p:cNvSpPr/>
              <p:nvPr/>
            </p:nvSpPr>
            <p:spPr>
              <a:xfrm>
                <a:off x="6501025" y="2106525"/>
                <a:ext cx="728400" cy="722450"/>
              </a:xfrm>
              <a:custGeom>
                <a:rect b="b" l="l" r="r" t="t"/>
                <a:pathLst>
                  <a:path extrusionOk="0" h="28898" w="29136">
                    <a:moveTo>
                      <a:pt x="16801" y="1"/>
                    </a:moveTo>
                    <a:cubicBezTo>
                      <a:pt x="14850" y="1"/>
                      <a:pt x="13073" y="910"/>
                      <a:pt x="12260" y="3294"/>
                    </a:cubicBezTo>
                    <a:cubicBezTo>
                      <a:pt x="11550" y="5347"/>
                      <a:pt x="12421" y="7177"/>
                      <a:pt x="13765" y="8720"/>
                    </a:cubicBezTo>
                    <a:cubicBezTo>
                      <a:pt x="14201" y="9218"/>
                      <a:pt x="14662" y="9691"/>
                      <a:pt x="15110" y="10176"/>
                    </a:cubicBezTo>
                    <a:cubicBezTo>
                      <a:pt x="14736" y="9952"/>
                      <a:pt x="14375" y="9740"/>
                      <a:pt x="14002" y="9529"/>
                    </a:cubicBezTo>
                    <a:cubicBezTo>
                      <a:pt x="13005" y="8952"/>
                      <a:pt x="11846" y="8552"/>
                      <a:pt x="10727" y="8552"/>
                    </a:cubicBezTo>
                    <a:cubicBezTo>
                      <a:pt x="9626" y="8552"/>
                      <a:pt x="8563" y="8939"/>
                      <a:pt x="7729" y="9927"/>
                    </a:cubicBezTo>
                    <a:cubicBezTo>
                      <a:pt x="5975" y="12005"/>
                      <a:pt x="6659" y="14719"/>
                      <a:pt x="8439" y="16498"/>
                    </a:cubicBezTo>
                    <a:cubicBezTo>
                      <a:pt x="8725" y="16785"/>
                      <a:pt x="9036" y="17046"/>
                      <a:pt x="9347" y="17307"/>
                    </a:cubicBezTo>
                    <a:cubicBezTo>
                      <a:pt x="8512" y="16961"/>
                      <a:pt x="7623" y="16766"/>
                      <a:pt x="6753" y="16766"/>
                    </a:cubicBezTo>
                    <a:cubicBezTo>
                      <a:pt x="5588" y="16766"/>
                      <a:pt x="4460" y="17117"/>
                      <a:pt x="3548" y="17930"/>
                    </a:cubicBezTo>
                    <a:cubicBezTo>
                      <a:pt x="1" y="21078"/>
                      <a:pt x="3050" y="25621"/>
                      <a:pt x="6273" y="27413"/>
                    </a:cubicBezTo>
                    <a:cubicBezTo>
                      <a:pt x="8099" y="28439"/>
                      <a:pt x="10073" y="28898"/>
                      <a:pt x="12054" y="28898"/>
                    </a:cubicBezTo>
                    <a:cubicBezTo>
                      <a:pt x="17232" y="28898"/>
                      <a:pt x="22461" y="25767"/>
                      <a:pt x="25215" y="21464"/>
                    </a:cubicBezTo>
                    <a:cubicBezTo>
                      <a:pt x="29136" y="15316"/>
                      <a:pt x="28053" y="6629"/>
                      <a:pt x="22191" y="2012"/>
                    </a:cubicBezTo>
                    <a:cubicBezTo>
                      <a:pt x="20699" y="836"/>
                      <a:pt x="18670" y="1"/>
                      <a:pt x="16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7042100" y="2207400"/>
                <a:ext cx="305550" cy="262100"/>
              </a:xfrm>
              <a:custGeom>
                <a:rect b="b" l="l" r="r" t="t"/>
                <a:pathLst>
                  <a:path extrusionOk="0" h="10484" w="12222">
                    <a:moveTo>
                      <a:pt x="6489" y="1"/>
                    </a:moveTo>
                    <a:cubicBezTo>
                      <a:pt x="5569" y="1"/>
                      <a:pt x="4657" y="256"/>
                      <a:pt x="3871" y="802"/>
                    </a:cubicBezTo>
                    <a:cubicBezTo>
                      <a:pt x="2813" y="1287"/>
                      <a:pt x="1867" y="2109"/>
                      <a:pt x="1407" y="2868"/>
                    </a:cubicBezTo>
                    <a:cubicBezTo>
                      <a:pt x="0" y="5232"/>
                      <a:pt x="971" y="8120"/>
                      <a:pt x="3199" y="9563"/>
                    </a:cubicBezTo>
                    <a:cubicBezTo>
                      <a:pt x="4136" y="10179"/>
                      <a:pt x="5198" y="10484"/>
                      <a:pt x="6248" y="10484"/>
                    </a:cubicBezTo>
                    <a:cubicBezTo>
                      <a:pt x="7682" y="10484"/>
                      <a:pt x="9095" y="9917"/>
                      <a:pt x="10144" y="8804"/>
                    </a:cubicBezTo>
                    <a:cubicBezTo>
                      <a:pt x="11986" y="6825"/>
                      <a:pt x="12222" y="3565"/>
                      <a:pt x="10256" y="1586"/>
                    </a:cubicBezTo>
                    <a:cubicBezTo>
                      <a:pt x="9244" y="566"/>
                      <a:pt x="7858" y="1"/>
                      <a:pt x="6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6997300" y="2542575"/>
                <a:ext cx="183900" cy="165425"/>
              </a:xfrm>
              <a:custGeom>
                <a:rect b="b" l="l" r="r" t="t"/>
                <a:pathLst>
                  <a:path extrusionOk="0" h="6617" w="7356">
                    <a:moveTo>
                      <a:pt x="3610" y="1"/>
                    </a:moveTo>
                    <a:cubicBezTo>
                      <a:pt x="2999" y="1"/>
                      <a:pt x="2391" y="164"/>
                      <a:pt x="1855" y="488"/>
                    </a:cubicBezTo>
                    <a:cubicBezTo>
                      <a:pt x="1295" y="824"/>
                      <a:pt x="859" y="1321"/>
                      <a:pt x="573" y="1906"/>
                    </a:cubicBezTo>
                    <a:cubicBezTo>
                      <a:pt x="150" y="2665"/>
                      <a:pt x="0" y="3586"/>
                      <a:pt x="311" y="4408"/>
                    </a:cubicBezTo>
                    <a:cubicBezTo>
                      <a:pt x="825" y="5776"/>
                      <a:pt x="2224" y="6616"/>
                      <a:pt x="3609" y="6616"/>
                    </a:cubicBezTo>
                    <a:cubicBezTo>
                      <a:pt x="4404" y="6616"/>
                      <a:pt x="5195" y="6340"/>
                      <a:pt x="5812" y="5727"/>
                    </a:cubicBezTo>
                    <a:cubicBezTo>
                      <a:pt x="7356" y="4196"/>
                      <a:pt x="7057" y="1309"/>
                      <a:pt x="5066" y="326"/>
                    </a:cubicBezTo>
                    <a:cubicBezTo>
                      <a:pt x="4603" y="108"/>
                      <a:pt x="4106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6882175" y="2378125"/>
                <a:ext cx="157450" cy="141875"/>
              </a:xfrm>
              <a:custGeom>
                <a:rect b="b" l="l" r="r" t="t"/>
                <a:pathLst>
                  <a:path extrusionOk="0" h="5675" w="6298">
                    <a:moveTo>
                      <a:pt x="3026" y="0"/>
                    </a:moveTo>
                    <a:cubicBezTo>
                      <a:pt x="2241" y="0"/>
                      <a:pt x="1460" y="315"/>
                      <a:pt x="946" y="967"/>
                    </a:cubicBezTo>
                    <a:cubicBezTo>
                      <a:pt x="847" y="1104"/>
                      <a:pt x="747" y="1266"/>
                      <a:pt x="673" y="1428"/>
                    </a:cubicBezTo>
                    <a:cubicBezTo>
                      <a:pt x="212" y="1988"/>
                      <a:pt x="0" y="2710"/>
                      <a:pt x="88" y="3431"/>
                    </a:cubicBezTo>
                    <a:cubicBezTo>
                      <a:pt x="284" y="4785"/>
                      <a:pt x="1585" y="5674"/>
                      <a:pt x="2889" y="5674"/>
                    </a:cubicBezTo>
                    <a:cubicBezTo>
                      <a:pt x="3240" y="5674"/>
                      <a:pt x="3591" y="5610"/>
                      <a:pt x="3921" y="5472"/>
                    </a:cubicBezTo>
                    <a:cubicBezTo>
                      <a:pt x="5526" y="4813"/>
                      <a:pt x="6298" y="2734"/>
                      <a:pt x="5352" y="1229"/>
                    </a:cubicBezTo>
                    <a:cubicBezTo>
                      <a:pt x="4845" y="421"/>
                      <a:pt x="3933" y="0"/>
                      <a:pt x="30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" name="Google Shape;104;p15"/>
            <p:cNvGrpSpPr/>
            <p:nvPr/>
          </p:nvGrpSpPr>
          <p:grpSpPr>
            <a:xfrm flipH="1">
              <a:off x="515512" y="400600"/>
              <a:ext cx="1052009" cy="789635"/>
              <a:chOff x="8089048" y="269900"/>
              <a:chExt cx="767162" cy="575829"/>
            </a:xfrm>
          </p:grpSpPr>
          <p:sp>
            <p:nvSpPr>
              <p:cNvPr id="105" name="Google Shape;105;p15"/>
              <p:cNvSpPr/>
              <p:nvPr/>
            </p:nvSpPr>
            <p:spPr>
              <a:xfrm>
                <a:off x="8660384" y="269900"/>
                <a:ext cx="195827" cy="167980"/>
              </a:xfrm>
              <a:custGeom>
                <a:rect b="b" l="l" r="r" t="t"/>
                <a:pathLst>
                  <a:path extrusionOk="0" h="10484" w="12222">
                    <a:moveTo>
                      <a:pt x="6489" y="1"/>
                    </a:moveTo>
                    <a:cubicBezTo>
                      <a:pt x="5569" y="1"/>
                      <a:pt x="4657" y="256"/>
                      <a:pt x="3871" y="802"/>
                    </a:cubicBezTo>
                    <a:cubicBezTo>
                      <a:pt x="2813" y="1287"/>
                      <a:pt x="1867" y="2109"/>
                      <a:pt x="1407" y="2868"/>
                    </a:cubicBezTo>
                    <a:cubicBezTo>
                      <a:pt x="0" y="5232"/>
                      <a:pt x="971" y="8120"/>
                      <a:pt x="3199" y="9563"/>
                    </a:cubicBezTo>
                    <a:cubicBezTo>
                      <a:pt x="4136" y="10179"/>
                      <a:pt x="5198" y="10484"/>
                      <a:pt x="6248" y="10484"/>
                    </a:cubicBezTo>
                    <a:cubicBezTo>
                      <a:pt x="7682" y="10484"/>
                      <a:pt x="9095" y="9917"/>
                      <a:pt x="10144" y="8804"/>
                    </a:cubicBezTo>
                    <a:cubicBezTo>
                      <a:pt x="11986" y="6825"/>
                      <a:pt x="12222" y="3565"/>
                      <a:pt x="10256" y="1586"/>
                    </a:cubicBezTo>
                    <a:cubicBezTo>
                      <a:pt x="9244" y="566"/>
                      <a:pt x="7858" y="1"/>
                      <a:pt x="6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8369973" y="534995"/>
                <a:ext cx="117862" cy="106021"/>
              </a:xfrm>
              <a:custGeom>
                <a:rect b="b" l="l" r="r" t="t"/>
                <a:pathLst>
                  <a:path extrusionOk="0" h="6617" w="7356">
                    <a:moveTo>
                      <a:pt x="3610" y="1"/>
                    </a:moveTo>
                    <a:cubicBezTo>
                      <a:pt x="2999" y="1"/>
                      <a:pt x="2391" y="164"/>
                      <a:pt x="1855" y="488"/>
                    </a:cubicBezTo>
                    <a:cubicBezTo>
                      <a:pt x="1295" y="824"/>
                      <a:pt x="859" y="1321"/>
                      <a:pt x="573" y="1906"/>
                    </a:cubicBezTo>
                    <a:cubicBezTo>
                      <a:pt x="150" y="2665"/>
                      <a:pt x="0" y="3586"/>
                      <a:pt x="311" y="4408"/>
                    </a:cubicBezTo>
                    <a:cubicBezTo>
                      <a:pt x="825" y="5776"/>
                      <a:pt x="2224" y="6616"/>
                      <a:pt x="3609" y="6616"/>
                    </a:cubicBezTo>
                    <a:cubicBezTo>
                      <a:pt x="4404" y="6616"/>
                      <a:pt x="5195" y="6340"/>
                      <a:pt x="5812" y="5727"/>
                    </a:cubicBezTo>
                    <a:cubicBezTo>
                      <a:pt x="7356" y="4196"/>
                      <a:pt x="7057" y="1309"/>
                      <a:pt x="5066" y="326"/>
                    </a:cubicBezTo>
                    <a:cubicBezTo>
                      <a:pt x="4603" y="108"/>
                      <a:pt x="4106" y="1"/>
                      <a:pt x="36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8097521" y="346952"/>
                <a:ext cx="100910" cy="90928"/>
              </a:xfrm>
              <a:custGeom>
                <a:rect b="b" l="l" r="r" t="t"/>
                <a:pathLst>
                  <a:path extrusionOk="0" h="5675" w="6298">
                    <a:moveTo>
                      <a:pt x="3026" y="0"/>
                    </a:moveTo>
                    <a:cubicBezTo>
                      <a:pt x="2241" y="0"/>
                      <a:pt x="1460" y="315"/>
                      <a:pt x="946" y="967"/>
                    </a:cubicBezTo>
                    <a:cubicBezTo>
                      <a:pt x="847" y="1104"/>
                      <a:pt x="747" y="1266"/>
                      <a:pt x="673" y="1428"/>
                    </a:cubicBezTo>
                    <a:cubicBezTo>
                      <a:pt x="212" y="1988"/>
                      <a:pt x="0" y="2710"/>
                      <a:pt x="88" y="3431"/>
                    </a:cubicBezTo>
                    <a:cubicBezTo>
                      <a:pt x="284" y="4785"/>
                      <a:pt x="1585" y="5674"/>
                      <a:pt x="2889" y="5674"/>
                    </a:cubicBezTo>
                    <a:cubicBezTo>
                      <a:pt x="3240" y="5674"/>
                      <a:pt x="3591" y="5610"/>
                      <a:pt x="3921" y="5472"/>
                    </a:cubicBezTo>
                    <a:cubicBezTo>
                      <a:pt x="5526" y="4813"/>
                      <a:pt x="6298" y="2734"/>
                      <a:pt x="5352" y="1229"/>
                    </a:cubicBezTo>
                    <a:cubicBezTo>
                      <a:pt x="4845" y="421"/>
                      <a:pt x="3933" y="0"/>
                      <a:pt x="30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8089048" y="744637"/>
                <a:ext cx="117851" cy="101092"/>
              </a:xfrm>
              <a:custGeom>
                <a:rect b="b" l="l" r="r" t="t"/>
                <a:pathLst>
                  <a:path extrusionOk="0" h="10484" w="12222">
                    <a:moveTo>
                      <a:pt x="6489" y="1"/>
                    </a:moveTo>
                    <a:cubicBezTo>
                      <a:pt x="5569" y="1"/>
                      <a:pt x="4657" y="256"/>
                      <a:pt x="3871" y="802"/>
                    </a:cubicBezTo>
                    <a:cubicBezTo>
                      <a:pt x="2813" y="1287"/>
                      <a:pt x="1867" y="2109"/>
                      <a:pt x="1407" y="2868"/>
                    </a:cubicBezTo>
                    <a:cubicBezTo>
                      <a:pt x="0" y="5232"/>
                      <a:pt x="971" y="8120"/>
                      <a:pt x="3199" y="9563"/>
                    </a:cubicBezTo>
                    <a:cubicBezTo>
                      <a:pt x="4136" y="10179"/>
                      <a:pt x="5198" y="10484"/>
                      <a:pt x="6248" y="10484"/>
                    </a:cubicBezTo>
                    <a:cubicBezTo>
                      <a:pt x="7682" y="10484"/>
                      <a:pt x="9095" y="9917"/>
                      <a:pt x="10144" y="8804"/>
                    </a:cubicBezTo>
                    <a:cubicBezTo>
                      <a:pt x="11986" y="6825"/>
                      <a:pt x="12222" y="3565"/>
                      <a:pt x="10256" y="1586"/>
                    </a:cubicBezTo>
                    <a:cubicBezTo>
                      <a:pt x="9244" y="566"/>
                      <a:pt x="7858" y="1"/>
                      <a:pt x="6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0000" y="2761188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16"/>
          <p:cNvSpPr txBox="1"/>
          <p:nvPr>
            <p:ph hasCustomPrompt="1" idx="2" type="title"/>
          </p:nvPr>
        </p:nvSpPr>
        <p:spPr>
          <a:xfrm>
            <a:off x="2996550" y="124098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1802125" y="3602988"/>
            <a:ext cx="5540100" cy="500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3" name="Google Shape;113;p16"/>
          <p:cNvGrpSpPr/>
          <p:nvPr/>
        </p:nvGrpSpPr>
        <p:grpSpPr>
          <a:xfrm>
            <a:off x="367532" y="613264"/>
            <a:ext cx="6517485" cy="1862286"/>
            <a:chOff x="367532" y="613264"/>
            <a:chExt cx="6517485" cy="1862286"/>
          </a:xfrm>
        </p:grpSpPr>
        <p:sp>
          <p:nvSpPr>
            <p:cNvPr id="114" name="Google Shape;114;p16"/>
            <p:cNvSpPr/>
            <p:nvPr/>
          </p:nvSpPr>
          <p:spPr>
            <a:xfrm flipH="1" rot="10800000">
              <a:off x="3690988" y="848215"/>
              <a:ext cx="1762097" cy="1627335"/>
            </a:xfrm>
            <a:custGeom>
              <a:rect b="b" l="l" r="r" t="t"/>
              <a:pathLst>
                <a:path extrusionOk="0" h="20782" w="22503">
                  <a:moveTo>
                    <a:pt x="12708" y="18400"/>
                  </a:moveTo>
                  <a:lnTo>
                    <a:pt x="12708" y="18400"/>
                  </a:lnTo>
                  <a:cubicBezTo>
                    <a:pt x="12215" y="18530"/>
                    <a:pt x="11709" y="18598"/>
                    <a:pt x="11204" y="18598"/>
                  </a:cubicBezTo>
                  <a:cubicBezTo>
                    <a:pt x="11033" y="18598"/>
                    <a:pt x="10862" y="18590"/>
                    <a:pt x="10692" y="18574"/>
                  </a:cubicBezTo>
                  <a:cubicBezTo>
                    <a:pt x="10580" y="18562"/>
                    <a:pt x="10468" y="18549"/>
                    <a:pt x="10368" y="18537"/>
                  </a:cubicBezTo>
                  <a:cubicBezTo>
                    <a:pt x="10380" y="18512"/>
                    <a:pt x="10405" y="18499"/>
                    <a:pt x="10430" y="18475"/>
                  </a:cubicBezTo>
                  <a:cubicBezTo>
                    <a:pt x="10731" y="18509"/>
                    <a:pt x="11032" y="18528"/>
                    <a:pt x="11333" y="18528"/>
                  </a:cubicBezTo>
                  <a:cubicBezTo>
                    <a:pt x="11580" y="18528"/>
                    <a:pt x="11826" y="18515"/>
                    <a:pt x="12073" y="18487"/>
                  </a:cubicBezTo>
                  <a:cubicBezTo>
                    <a:pt x="12285" y="18475"/>
                    <a:pt x="12496" y="18437"/>
                    <a:pt x="12708" y="18400"/>
                  </a:cubicBezTo>
                  <a:close/>
                  <a:moveTo>
                    <a:pt x="11250" y="0"/>
                  </a:moveTo>
                  <a:cubicBezTo>
                    <a:pt x="8027" y="0"/>
                    <a:pt x="4829" y="1364"/>
                    <a:pt x="2826" y="3951"/>
                  </a:cubicBezTo>
                  <a:cubicBezTo>
                    <a:pt x="611" y="6776"/>
                    <a:pt x="1" y="10783"/>
                    <a:pt x="1619" y="14044"/>
                  </a:cubicBezTo>
                  <a:cubicBezTo>
                    <a:pt x="1917" y="14641"/>
                    <a:pt x="2291" y="15201"/>
                    <a:pt x="2714" y="15712"/>
                  </a:cubicBezTo>
                  <a:cubicBezTo>
                    <a:pt x="4295" y="18176"/>
                    <a:pt x="6809" y="20105"/>
                    <a:pt x="9696" y="20640"/>
                  </a:cubicBezTo>
                  <a:cubicBezTo>
                    <a:pt x="10209" y="20736"/>
                    <a:pt x="10711" y="20782"/>
                    <a:pt x="11201" y="20782"/>
                  </a:cubicBezTo>
                  <a:cubicBezTo>
                    <a:pt x="14404" y="20782"/>
                    <a:pt x="17119" y="18840"/>
                    <a:pt x="19105" y="16272"/>
                  </a:cubicBezTo>
                  <a:cubicBezTo>
                    <a:pt x="21395" y="13310"/>
                    <a:pt x="22502" y="9476"/>
                    <a:pt x="20885" y="5929"/>
                  </a:cubicBezTo>
                  <a:cubicBezTo>
                    <a:pt x="19428" y="2731"/>
                    <a:pt x="16143" y="541"/>
                    <a:pt x="12695" y="93"/>
                  </a:cubicBezTo>
                  <a:cubicBezTo>
                    <a:pt x="12216" y="31"/>
                    <a:pt x="11732" y="0"/>
                    <a:pt x="11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 rot="-4849591">
              <a:off x="2634244" y="1183504"/>
              <a:ext cx="464554" cy="1155669"/>
            </a:xfrm>
            <a:custGeom>
              <a:rect b="b" l="l" r="r" t="t"/>
              <a:pathLst>
                <a:path extrusionOk="0" h="24955" w="10032">
                  <a:moveTo>
                    <a:pt x="3624" y="0"/>
                  </a:moveTo>
                  <a:cubicBezTo>
                    <a:pt x="1843" y="0"/>
                    <a:pt x="1251" y="2928"/>
                    <a:pt x="3249" y="3583"/>
                  </a:cubicBezTo>
                  <a:cubicBezTo>
                    <a:pt x="4045" y="3832"/>
                    <a:pt x="3821" y="4616"/>
                    <a:pt x="3274" y="4977"/>
                  </a:cubicBezTo>
                  <a:cubicBezTo>
                    <a:pt x="2253" y="5661"/>
                    <a:pt x="1220" y="6122"/>
                    <a:pt x="660" y="7304"/>
                  </a:cubicBezTo>
                  <a:cubicBezTo>
                    <a:pt x="0" y="8710"/>
                    <a:pt x="386" y="10353"/>
                    <a:pt x="1295" y="11561"/>
                  </a:cubicBezTo>
                  <a:cubicBezTo>
                    <a:pt x="2153" y="12706"/>
                    <a:pt x="3460" y="13266"/>
                    <a:pt x="4481" y="14211"/>
                  </a:cubicBezTo>
                  <a:cubicBezTo>
                    <a:pt x="5302" y="14983"/>
                    <a:pt x="5028" y="15444"/>
                    <a:pt x="4468" y="16302"/>
                  </a:cubicBezTo>
                  <a:cubicBezTo>
                    <a:pt x="3759" y="17422"/>
                    <a:pt x="3062" y="18555"/>
                    <a:pt x="3074" y="19936"/>
                  </a:cubicBezTo>
                  <a:cubicBezTo>
                    <a:pt x="3097" y="22327"/>
                    <a:pt x="5659" y="24955"/>
                    <a:pt x="8161" y="24955"/>
                  </a:cubicBezTo>
                  <a:cubicBezTo>
                    <a:pt x="8472" y="24955"/>
                    <a:pt x="8782" y="24914"/>
                    <a:pt x="9086" y="24827"/>
                  </a:cubicBezTo>
                  <a:cubicBezTo>
                    <a:pt x="9733" y="24641"/>
                    <a:pt x="10031" y="23894"/>
                    <a:pt x="9695" y="23322"/>
                  </a:cubicBezTo>
                  <a:cubicBezTo>
                    <a:pt x="9036" y="22102"/>
                    <a:pt x="7405" y="21766"/>
                    <a:pt x="6783" y="20521"/>
                  </a:cubicBezTo>
                  <a:cubicBezTo>
                    <a:pt x="6335" y="19600"/>
                    <a:pt x="7082" y="18866"/>
                    <a:pt x="7567" y="18119"/>
                  </a:cubicBezTo>
                  <a:cubicBezTo>
                    <a:pt x="8326" y="16949"/>
                    <a:pt x="8849" y="15643"/>
                    <a:pt x="8550" y="14236"/>
                  </a:cubicBezTo>
                  <a:cubicBezTo>
                    <a:pt x="8239" y="12805"/>
                    <a:pt x="7194" y="11735"/>
                    <a:pt x="6061" y="10901"/>
                  </a:cubicBezTo>
                  <a:cubicBezTo>
                    <a:pt x="5564" y="10528"/>
                    <a:pt x="3684" y="9445"/>
                    <a:pt x="3896" y="8847"/>
                  </a:cubicBezTo>
                  <a:cubicBezTo>
                    <a:pt x="3995" y="8561"/>
                    <a:pt x="4605" y="8374"/>
                    <a:pt x="4867" y="8225"/>
                  </a:cubicBezTo>
                  <a:cubicBezTo>
                    <a:pt x="5464" y="7902"/>
                    <a:pt x="5987" y="7466"/>
                    <a:pt x="6435" y="6943"/>
                  </a:cubicBezTo>
                  <a:cubicBezTo>
                    <a:pt x="8401" y="4479"/>
                    <a:pt x="7094" y="1032"/>
                    <a:pt x="4207" y="98"/>
                  </a:cubicBezTo>
                  <a:cubicBezTo>
                    <a:pt x="4001" y="31"/>
                    <a:pt x="3806" y="0"/>
                    <a:pt x="3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 flipH="1" rot="4849591">
              <a:off x="6045269" y="1183504"/>
              <a:ext cx="464554" cy="1155669"/>
            </a:xfrm>
            <a:custGeom>
              <a:rect b="b" l="l" r="r" t="t"/>
              <a:pathLst>
                <a:path extrusionOk="0" h="24955" w="10032">
                  <a:moveTo>
                    <a:pt x="3624" y="0"/>
                  </a:moveTo>
                  <a:cubicBezTo>
                    <a:pt x="1843" y="0"/>
                    <a:pt x="1251" y="2928"/>
                    <a:pt x="3249" y="3583"/>
                  </a:cubicBezTo>
                  <a:cubicBezTo>
                    <a:pt x="4045" y="3832"/>
                    <a:pt x="3821" y="4616"/>
                    <a:pt x="3274" y="4977"/>
                  </a:cubicBezTo>
                  <a:cubicBezTo>
                    <a:pt x="2253" y="5661"/>
                    <a:pt x="1220" y="6122"/>
                    <a:pt x="660" y="7304"/>
                  </a:cubicBezTo>
                  <a:cubicBezTo>
                    <a:pt x="0" y="8710"/>
                    <a:pt x="386" y="10353"/>
                    <a:pt x="1295" y="11561"/>
                  </a:cubicBezTo>
                  <a:cubicBezTo>
                    <a:pt x="2153" y="12706"/>
                    <a:pt x="3460" y="13266"/>
                    <a:pt x="4481" y="14211"/>
                  </a:cubicBezTo>
                  <a:cubicBezTo>
                    <a:pt x="5302" y="14983"/>
                    <a:pt x="5028" y="15444"/>
                    <a:pt x="4468" y="16302"/>
                  </a:cubicBezTo>
                  <a:cubicBezTo>
                    <a:pt x="3759" y="17422"/>
                    <a:pt x="3062" y="18555"/>
                    <a:pt x="3074" y="19936"/>
                  </a:cubicBezTo>
                  <a:cubicBezTo>
                    <a:pt x="3097" y="22327"/>
                    <a:pt x="5659" y="24955"/>
                    <a:pt x="8161" y="24955"/>
                  </a:cubicBezTo>
                  <a:cubicBezTo>
                    <a:pt x="8472" y="24955"/>
                    <a:pt x="8782" y="24914"/>
                    <a:pt x="9086" y="24827"/>
                  </a:cubicBezTo>
                  <a:cubicBezTo>
                    <a:pt x="9733" y="24641"/>
                    <a:pt x="10031" y="23894"/>
                    <a:pt x="9695" y="23322"/>
                  </a:cubicBezTo>
                  <a:cubicBezTo>
                    <a:pt x="9036" y="22102"/>
                    <a:pt x="7405" y="21766"/>
                    <a:pt x="6783" y="20521"/>
                  </a:cubicBezTo>
                  <a:cubicBezTo>
                    <a:pt x="6335" y="19600"/>
                    <a:pt x="7082" y="18866"/>
                    <a:pt x="7567" y="18119"/>
                  </a:cubicBezTo>
                  <a:cubicBezTo>
                    <a:pt x="8326" y="16949"/>
                    <a:pt x="8849" y="15643"/>
                    <a:pt x="8550" y="14236"/>
                  </a:cubicBezTo>
                  <a:cubicBezTo>
                    <a:pt x="8239" y="12805"/>
                    <a:pt x="7194" y="11735"/>
                    <a:pt x="6061" y="10901"/>
                  </a:cubicBezTo>
                  <a:cubicBezTo>
                    <a:pt x="5564" y="10528"/>
                    <a:pt x="3684" y="9445"/>
                    <a:pt x="3896" y="8847"/>
                  </a:cubicBezTo>
                  <a:cubicBezTo>
                    <a:pt x="3995" y="8561"/>
                    <a:pt x="4605" y="8374"/>
                    <a:pt x="4867" y="8225"/>
                  </a:cubicBezTo>
                  <a:cubicBezTo>
                    <a:pt x="5464" y="7902"/>
                    <a:pt x="5987" y="7466"/>
                    <a:pt x="6435" y="6943"/>
                  </a:cubicBezTo>
                  <a:cubicBezTo>
                    <a:pt x="8401" y="4479"/>
                    <a:pt x="7094" y="1032"/>
                    <a:pt x="4207" y="98"/>
                  </a:cubicBezTo>
                  <a:cubicBezTo>
                    <a:pt x="4001" y="31"/>
                    <a:pt x="3806" y="0"/>
                    <a:pt x="3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" name="Google Shape;117;p16"/>
            <p:cNvGrpSpPr/>
            <p:nvPr/>
          </p:nvGrpSpPr>
          <p:grpSpPr>
            <a:xfrm>
              <a:off x="367532" y="613264"/>
              <a:ext cx="1058211" cy="1138064"/>
              <a:chOff x="6882175" y="2207400"/>
              <a:chExt cx="465475" cy="500600"/>
            </a:xfrm>
          </p:grpSpPr>
          <p:sp>
            <p:nvSpPr>
              <p:cNvPr id="118" name="Google Shape;118;p16"/>
              <p:cNvSpPr/>
              <p:nvPr/>
            </p:nvSpPr>
            <p:spPr>
              <a:xfrm>
                <a:off x="7042100" y="2207400"/>
                <a:ext cx="305550" cy="262100"/>
              </a:xfrm>
              <a:custGeom>
                <a:rect b="b" l="l" r="r" t="t"/>
                <a:pathLst>
                  <a:path extrusionOk="0" h="10484" w="12222">
                    <a:moveTo>
                      <a:pt x="6489" y="1"/>
                    </a:moveTo>
                    <a:cubicBezTo>
                      <a:pt x="5569" y="1"/>
                      <a:pt x="4657" y="256"/>
                      <a:pt x="3871" y="802"/>
                    </a:cubicBezTo>
                    <a:cubicBezTo>
                      <a:pt x="2813" y="1287"/>
                      <a:pt x="1867" y="2109"/>
                      <a:pt x="1407" y="2868"/>
                    </a:cubicBezTo>
                    <a:cubicBezTo>
                      <a:pt x="0" y="5232"/>
                      <a:pt x="971" y="8120"/>
                      <a:pt x="3199" y="9563"/>
                    </a:cubicBezTo>
                    <a:cubicBezTo>
                      <a:pt x="4136" y="10179"/>
                      <a:pt x="5198" y="10484"/>
                      <a:pt x="6248" y="10484"/>
                    </a:cubicBezTo>
                    <a:cubicBezTo>
                      <a:pt x="7682" y="10484"/>
                      <a:pt x="9095" y="9917"/>
                      <a:pt x="10144" y="8804"/>
                    </a:cubicBezTo>
                    <a:cubicBezTo>
                      <a:pt x="11986" y="6825"/>
                      <a:pt x="12222" y="3565"/>
                      <a:pt x="10256" y="1586"/>
                    </a:cubicBezTo>
                    <a:cubicBezTo>
                      <a:pt x="9244" y="566"/>
                      <a:pt x="7858" y="1"/>
                      <a:pt x="64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6997300" y="2542575"/>
                <a:ext cx="183900" cy="165425"/>
              </a:xfrm>
              <a:custGeom>
                <a:rect b="b" l="l" r="r" t="t"/>
                <a:pathLst>
                  <a:path extrusionOk="0" h="6617" w="7356">
                    <a:moveTo>
                      <a:pt x="3610" y="1"/>
                    </a:moveTo>
                    <a:cubicBezTo>
                      <a:pt x="2999" y="1"/>
                      <a:pt x="2391" y="164"/>
                      <a:pt x="1855" y="488"/>
                    </a:cubicBezTo>
                    <a:cubicBezTo>
                      <a:pt x="1295" y="824"/>
                      <a:pt x="859" y="1321"/>
                      <a:pt x="573" y="1906"/>
                    </a:cubicBezTo>
                    <a:cubicBezTo>
                      <a:pt x="150" y="2665"/>
                      <a:pt x="0" y="3586"/>
                      <a:pt x="311" y="4408"/>
                    </a:cubicBezTo>
                    <a:cubicBezTo>
                      <a:pt x="825" y="5776"/>
                      <a:pt x="2224" y="6616"/>
                      <a:pt x="3609" y="6616"/>
                    </a:cubicBezTo>
                    <a:cubicBezTo>
                      <a:pt x="4404" y="6616"/>
                      <a:pt x="5195" y="6340"/>
                      <a:pt x="5812" y="5727"/>
                    </a:cubicBezTo>
                    <a:cubicBezTo>
                      <a:pt x="7356" y="4196"/>
                      <a:pt x="7057" y="1309"/>
                      <a:pt x="5066" y="326"/>
                    </a:cubicBezTo>
                    <a:cubicBezTo>
                      <a:pt x="4603" y="108"/>
                      <a:pt x="4106" y="1"/>
                      <a:pt x="36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6882175" y="2378125"/>
                <a:ext cx="157450" cy="141875"/>
              </a:xfrm>
              <a:custGeom>
                <a:rect b="b" l="l" r="r" t="t"/>
                <a:pathLst>
                  <a:path extrusionOk="0" h="5675" w="6298">
                    <a:moveTo>
                      <a:pt x="3026" y="0"/>
                    </a:moveTo>
                    <a:cubicBezTo>
                      <a:pt x="2241" y="0"/>
                      <a:pt x="1460" y="315"/>
                      <a:pt x="946" y="967"/>
                    </a:cubicBezTo>
                    <a:cubicBezTo>
                      <a:pt x="847" y="1104"/>
                      <a:pt x="747" y="1266"/>
                      <a:pt x="673" y="1428"/>
                    </a:cubicBezTo>
                    <a:cubicBezTo>
                      <a:pt x="212" y="1988"/>
                      <a:pt x="0" y="2710"/>
                      <a:pt x="88" y="3431"/>
                    </a:cubicBezTo>
                    <a:cubicBezTo>
                      <a:pt x="284" y="4785"/>
                      <a:pt x="1585" y="5674"/>
                      <a:pt x="2889" y="5674"/>
                    </a:cubicBezTo>
                    <a:cubicBezTo>
                      <a:pt x="3240" y="5674"/>
                      <a:pt x="3591" y="5610"/>
                      <a:pt x="3921" y="5472"/>
                    </a:cubicBezTo>
                    <a:cubicBezTo>
                      <a:pt x="5526" y="4813"/>
                      <a:pt x="6298" y="2734"/>
                      <a:pt x="5352" y="1229"/>
                    </a:cubicBezTo>
                    <a:cubicBezTo>
                      <a:pt x="4845" y="421"/>
                      <a:pt x="3933" y="0"/>
                      <a:pt x="30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0000" y="2378402"/>
            <a:ext cx="233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851850" y="2951100"/>
            <a:ext cx="20727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2" type="title"/>
          </p:nvPr>
        </p:nvSpPr>
        <p:spPr>
          <a:xfrm>
            <a:off x="3403800" y="2378402"/>
            <a:ext cx="233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" name="Google Shape;125;p17"/>
          <p:cNvSpPr txBox="1"/>
          <p:nvPr>
            <p:ph idx="3" type="subTitle"/>
          </p:nvPr>
        </p:nvSpPr>
        <p:spPr>
          <a:xfrm>
            <a:off x="3535800" y="2951100"/>
            <a:ext cx="20727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4" type="title"/>
          </p:nvPr>
        </p:nvSpPr>
        <p:spPr>
          <a:xfrm>
            <a:off x="6087600" y="2378402"/>
            <a:ext cx="233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7"/>
          <p:cNvSpPr txBox="1"/>
          <p:nvPr>
            <p:ph idx="5" type="subTitle"/>
          </p:nvPr>
        </p:nvSpPr>
        <p:spPr>
          <a:xfrm>
            <a:off x="6219450" y="2951100"/>
            <a:ext cx="20727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6"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7"/>
          <p:cNvSpPr/>
          <p:nvPr/>
        </p:nvSpPr>
        <p:spPr>
          <a:xfrm rot="-1505648">
            <a:off x="4111228" y="4272930"/>
            <a:ext cx="921338" cy="511267"/>
          </a:xfrm>
          <a:custGeom>
            <a:rect b="b" l="l" r="r" t="t"/>
            <a:pathLst>
              <a:path extrusionOk="0" h="11211" w="20204">
                <a:moveTo>
                  <a:pt x="3442" y="1"/>
                </a:moveTo>
                <a:cubicBezTo>
                  <a:pt x="3180" y="1"/>
                  <a:pt x="2914" y="96"/>
                  <a:pt x="2729" y="264"/>
                </a:cubicBezTo>
                <a:cubicBezTo>
                  <a:pt x="1783" y="1086"/>
                  <a:pt x="962" y="2044"/>
                  <a:pt x="290" y="3102"/>
                </a:cubicBezTo>
                <a:cubicBezTo>
                  <a:pt x="0" y="3578"/>
                  <a:pt x="432" y="4089"/>
                  <a:pt x="887" y="4089"/>
                </a:cubicBezTo>
                <a:cubicBezTo>
                  <a:pt x="1038" y="4089"/>
                  <a:pt x="1192" y="4032"/>
                  <a:pt x="1323" y="3898"/>
                </a:cubicBezTo>
                <a:cubicBezTo>
                  <a:pt x="1833" y="3351"/>
                  <a:pt x="2393" y="2840"/>
                  <a:pt x="2978" y="2367"/>
                </a:cubicBezTo>
                <a:cubicBezTo>
                  <a:pt x="3463" y="3537"/>
                  <a:pt x="3974" y="4682"/>
                  <a:pt x="4471" y="5840"/>
                </a:cubicBezTo>
                <a:cubicBezTo>
                  <a:pt x="4602" y="6159"/>
                  <a:pt x="4965" y="6322"/>
                  <a:pt x="5314" y="6322"/>
                </a:cubicBezTo>
                <a:cubicBezTo>
                  <a:pt x="5496" y="6322"/>
                  <a:pt x="5675" y="6278"/>
                  <a:pt x="5816" y="6188"/>
                </a:cubicBezTo>
                <a:lnTo>
                  <a:pt x="8354" y="4633"/>
                </a:lnTo>
                <a:cubicBezTo>
                  <a:pt x="8529" y="5802"/>
                  <a:pt x="8765" y="6960"/>
                  <a:pt x="9051" y="8105"/>
                </a:cubicBezTo>
                <a:cubicBezTo>
                  <a:pt x="9169" y="8531"/>
                  <a:pt x="9610" y="8844"/>
                  <a:pt x="10052" y="8844"/>
                </a:cubicBezTo>
                <a:cubicBezTo>
                  <a:pt x="10218" y="8844"/>
                  <a:pt x="10383" y="8800"/>
                  <a:pt x="10532" y="8702"/>
                </a:cubicBezTo>
                <a:cubicBezTo>
                  <a:pt x="11466" y="8055"/>
                  <a:pt x="12437" y="7458"/>
                  <a:pt x="13432" y="6923"/>
                </a:cubicBezTo>
                <a:cubicBezTo>
                  <a:pt x="13644" y="8105"/>
                  <a:pt x="13880" y="9275"/>
                  <a:pt x="14154" y="10445"/>
                </a:cubicBezTo>
                <a:cubicBezTo>
                  <a:pt x="14254" y="10870"/>
                  <a:pt x="14729" y="11210"/>
                  <a:pt x="15177" y="11210"/>
                </a:cubicBezTo>
                <a:cubicBezTo>
                  <a:pt x="15345" y="11210"/>
                  <a:pt x="15509" y="11163"/>
                  <a:pt x="15648" y="11054"/>
                </a:cubicBezTo>
                <a:lnTo>
                  <a:pt x="19257" y="8267"/>
                </a:lnTo>
                <a:cubicBezTo>
                  <a:pt x="20204" y="7546"/>
                  <a:pt x="19618" y="6365"/>
                  <a:pt x="18733" y="6365"/>
                </a:cubicBezTo>
                <a:cubicBezTo>
                  <a:pt x="18502" y="6365"/>
                  <a:pt x="18250" y="6445"/>
                  <a:pt x="18000" y="6636"/>
                </a:cubicBezTo>
                <a:lnTo>
                  <a:pt x="15784" y="8379"/>
                </a:lnTo>
                <a:cubicBezTo>
                  <a:pt x="15548" y="7296"/>
                  <a:pt x="15336" y="6201"/>
                  <a:pt x="15162" y="5105"/>
                </a:cubicBezTo>
                <a:cubicBezTo>
                  <a:pt x="15092" y="4621"/>
                  <a:pt x="14641" y="4392"/>
                  <a:pt x="14203" y="4392"/>
                </a:cubicBezTo>
                <a:cubicBezTo>
                  <a:pt x="14022" y="4392"/>
                  <a:pt x="13843" y="4432"/>
                  <a:pt x="13694" y="4508"/>
                </a:cubicBezTo>
                <a:cubicBezTo>
                  <a:pt x="12648" y="5031"/>
                  <a:pt x="11653" y="5591"/>
                  <a:pt x="10669" y="6201"/>
                </a:cubicBezTo>
                <a:cubicBezTo>
                  <a:pt x="10445" y="5130"/>
                  <a:pt x="10271" y="4048"/>
                  <a:pt x="10159" y="2965"/>
                </a:cubicBezTo>
                <a:cubicBezTo>
                  <a:pt x="10102" y="2415"/>
                  <a:pt x="9662" y="1944"/>
                  <a:pt x="9142" y="1944"/>
                </a:cubicBezTo>
                <a:cubicBezTo>
                  <a:pt x="8980" y="1944"/>
                  <a:pt x="8809" y="1990"/>
                  <a:pt x="8641" y="2094"/>
                </a:cubicBezTo>
                <a:cubicBezTo>
                  <a:pt x="7682" y="2691"/>
                  <a:pt x="6724" y="3301"/>
                  <a:pt x="5766" y="3898"/>
                </a:cubicBezTo>
                <a:cubicBezTo>
                  <a:pt x="5255" y="2753"/>
                  <a:pt x="4745" y="1596"/>
                  <a:pt x="4223" y="463"/>
                </a:cubicBezTo>
                <a:cubicBezTo>
                  <a:pt x="4072" y="142"/>
                  <a:pt x="3760" y="1"/>
                  <a:pt x="34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7"/>
          <p:cNvGrpSpPr/>
          <p:nvPr/>
        </p:nvGrpSpPr>
        <p:grpSpPr>
          <a:xfrm>
            <a:off x="254500" y="330616"/>
            <a:ext cx="629648" cy="677162"/>
            <a:chOff x="6882175" y="2207400"/>
            <a:chExt cx="465475" cy="500600"/>
          </a:xfrm>
        </p:grpSpPr>
        <p:sp>
          <p:nvSpPr>
            <p:cNvPr id="131" name="Google Shape;131;p17"/>
            <p:cNvSpPr/>
            <p:nvPr/>
          </p:nvSpPr>
          <p:spPr>
            <a:xfrm>
              <a:off x="7042100" y="2207400"/>
              <a:ext cx="305550" cy="262100"/>
            </a:xfrm>
            <a:custGeom>
              <a:rect b="b" l="l" r="r" t="t"/>
              <a:pathLst>
                <a:path extrusionOk="0" h="10484" w="12222">
                  <a:moveTo>
                    <a:pt x="6489" y="1"/>
                  </a:moveTo>
                  <a:cubicBezTo>
                    <a:pt x="5569" y="1"/>
                    <a:pt x="4657" y="256"/>
                    <a:pt x="3871" y="802"/>
                  </a:cubicBezTo>
                  <a:cubicBezTo>
                    <a:pt x="2813" y="1287"/>
                    <a:pt x="1867" y="2109"/>
                    <a:pt x="1407" y="2868"/>
                  </a:cubicBezTo>
                  <a:cubicBezTo>
                    <a:pt x="0" y="5232"/>
                    <a:pt x="971" y="8120"/>
                    <a:pt x="3199" y="9563"/>
                  </a:cubicBezTo>
                  <a:cubicBezTo>
                    <a:pt x="4136" y="10179"/>
                    <a:pt x="5198" y="10484"/>
                    <a:pt x="6248" y="10484"/>
                  </a:cubicBezTo>
                  <a:cubicBezTo>
                    <a:pt x="7682" y="10484"/>
                    <a:pt x="9095" y="9917"/>
                    <a:pt x="10144" y="8804"/>
                  </a:cubicBezTo>
                  <a:cubicBezTo>
                    <a:pt x="11986" y="6825"/>
                    <a:pt x="12222" y="3565"/>
                    <a:pt x="10256" y="1586"/>
                  </a:cubicBezTo>
                  <a:cubicBezTo>
                    <a:pt x="9244" y="566"/>
                    <a:pt x="7858" y="1"/>
                    <a:pt x="6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6997300" y="2542575"/>
              <a:ext cx="183900" cy="165425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6882175" y="2378125"/>
              <a:ext cx="157450" cy="141875"/>
            </a:xfrm>
            <a:custGeom>
              <a:rect b="b" l="l" r="r" t="t"/>
              <a:pathLst>
                <a:path extrusionOk="0" h="5675" w="6298">
                  <a:moveTo>
                    <a:pt x="3026" y="0"/>
                  </a:moveTo>
                  <a:cubicBezTo>
                    <a:pt x="2241" y="0"/>
                    <a:pt x="1460" y="315"/>
                    <a:pt x="946" y="967"/>
                  </a:cubicBezTo>
                  <a:cubicBezTo>
                    <a:pt x="847" y="1104"/>
                    <a:pt x="747" y="1266"/>
                    <a:pt x="673" y="1428"/>
                  </a:cubicBezTo>
                  <a:cubicBezTo>
                    <a:pt x="212" y="1988"/>
                    <a:pt x="0" y="2710"/>
                    <a:pt x="88" y="3431"/>
                  </a:cubicBezTo>
                  <a:cubicBezTo>
                    <a:pt x="284" y="4785"/>
                    <a:pt x="1585" y="5674"/>
                    <a:pt x="2889" y="5674"/>
                  </a:cubicBezTo>
                  <a:cubicBezTo>
                    <a:pt x="3240" y="5674"/>
                    <a:pt x="3591" y="5610"/>
                    <a:pt x="3921" y="5472"/>
                  </a:cubicBezTo>
                  <a:cubicBezTo>
                    <a:pt x="5526" y="4813"/>
                    <a:pt x="6298" y="2734"/>
                    <a:pt x="5352" y="1229"/>
                  </a:cubicBezTo>
                  <a:cubicBezTo>
                    <a:pt x="4845" y="421"/>
                    <a:pt x="3933" y="0"/>
                    <a:pt x="30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865000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8" name="Google Shape;138;p19"/>
          <p:cNvSpPr txBox="1"/>
          <p:nvPr>
            <p:ph idx="1" type="subTitle"/>
          </p:nvPr>
        </p:nvSpPr>
        <p:spPr>
          <a:xfrm>
            <a:off x="2201200" y="16524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39" name="Google Shape;139;p19"/>
          <p:cNvGrpSpPr/>
          <p:nvPr/>
        </p:nvGrpSpPr>
        <p:grpSpPr>
          <a:xfrm rot="2700000">
            <a:off x="1392909" y="708131"/>
            <a:ext cx="767092" cy="1271458"/>
            <a:chOff x="405093" y="226883"/>
            <a:chExt cx="767099" cy="1271470"/>
          </a:xfrm>
        </p:grpSpPr>
        <p:sp>
          <p:nvSpPr>
            <p:cNvPr id="140" name="Google Shape;140;p19"/>
            <p:cNvSpPr/>
            <p:nvPr/>
          </p:nvSpPr>
          <p:spPr>
            <a:xfrm flipH="1">
              <a:off x="405093" y="500084"/>
              <a:ext cx="506235" cy="434247"/>
            </a:xfrm>
            <a:custGeom>
              <a:rect b="b" l="l" r="r" t="t"/>
              <a:pathLst>
                <a:path extrusionOk="0" h="10484" w="12222">
                  <a:moveTo>
                    <a:pt x="6489" y="1"/>
                  </a:moveTo>
                  <a:cubicBezTo>
                    <a:pt x="5569" y="1"/>
                    <a:pt x="4657" y="256"/>
                    <a:pt x="3871" y="802"/>
                  </a:cubicBezTo>
                  <a:cubicBezTo>
                    <a:pt x="2813" y="1287"/>
                    <a:pt x="1867" y="2109"/>
                    <a:pt x="1407" y="2868"/>
                  </a:cubicBezTo>
                  <a:cubicBezTo>
                    <a:pt x="0" y="5232"/>
                    <a:pt x="971" y="8120"/>
                    <a:pt x="3199" y="9563"/>
                  </a:cubicBezTo>
                  <a:cubicBezTo>
                    <a:pt x="4136" y="10179"/>
                    <a:pt x="5198" y="10484"/>
                    <a:pt x="6248" y="10484"/>
                  </a:cubicBezTo>
                  <a:cubicBezTo>
                    <a:pt x="7682" y="10484"/>
                    <a:pt x="9095" y="9917"/>
                    <a:pt x="10144" y="8804"/>
                  </a:cubicBezTo>
                  <a:cubicBezTo>
                    <a:pt x="11986" y="6825"/>
                    <a:pt x="12222" y="3565"/>
                    <a:pt x="10256" y="1586"/>
                  </a:cubicBezTo>
                  <a:cubicBezTo>
                    <a:pt x="9244" y="566"/>
                    <a:pt x="7858" y="1"/>
                    <a:pt x="6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 flipH="1">
              <a:off x="689767" y="1224277"/>
              <a:ext cx="304686" cy="274076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 flipH="1">
              <a:off x="911329" y="881679"/>
              <a:ext cx="260863" cy="235058"/>
            </a:xfrm>
            <a:custGeom>
              <a:rect b="b" l="l" r="r" t="t"/>
              <a:pathLst>
                <a:path extrusionOk="0" h="5675" w="6298">
                  <a:moveTo>
                    <a:pt x="3026" y="0"/>
                  </a:moveTo>
                  <a:cubicBezTo>
                    <a:pt x="2241" y="0"/>
                    <a:pt x="1460" y="315"/>
                    <a:pt x="946" y="967"/>
                  </a:cubicBezTo>
                  <a:cubicBezTo>
                    <a:pt x="847" y="1104"/>
                    <a:pt x="747" y="1266"/>
                    <a:pt x="673" y="1428"/>
                  </a:cubicBezTo>
                  <a:cubicBezTo>
                    <a:pt x="212" y="1988"/>
                    <a:pt x="0" y="2710"/>
                    <a:pt x="88" y="3431"/>
                  </a:cubicBezTo>
                  <a:cubicBezTo>
                    <a:pt x="284" y="4785"/>
                    <a:pt x="1585" y="5674"/>
                    <a:pt x="2889" y="5674"/>
                  </a:cubicBezTo>
                  <a:cubicBezTo>
                    <a:pt x="3240" y="5674"/>
                    <a:pt x="3591" y="5610"/>
                    <a:pt x="3921" y="5472"/>
                  </a:cubicBezTo>
                  <a:cubicBezTo>
                    <a:pt x="5526" y="4813"/>
                    <a:pt x="6298" y="2734"/>
                    <a:pt x="5352" y="1229"/>
                  </a:cubicBezTo>
                  <a:cubicBezTo>
                    <a:pt x="4845" y="421"/>
                    <a:pt x="3933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791351" y="226883"/>
              <a:ext cx="190751" cy="171867"/>
            </a:xfrm>
            <a:custGeom>
              <a:rect b="b" l="l" r="r" t="t"/>
              <a:pathLst>
                <a:path extrusionOk="0" h="5675" w="6298">
                  <a:moveTo>
                    <a:pt x="3026" y="0"/>
                  </a:moveTo>
                  <a:cubicBezTo>
                    <a:pt x="2241" y="0"/>
                    <a:pt x="1460" y="315"/>
                    <a:pt x="946" y="967"/>
                  </a:cubicBezTo>
                  <a:cubicBezTo>
                    <a:pt x="847" y="1104"/>
                    <a:pt x="747" y="1266"/>
                    <a:pt x="673" y="1428"/>
                  </a:cubicBezTo>
                  <a:cubicBezTo>
                    <a:pt x="212" y="1988"/>
                    <a:pt x="0" y="2710"/>
                    <a:pt x="88" y="3431"/>
                  </a:cubicBezTo>
                  <a:cubicBezTo>
                    <a:pt x="284" y="4785"/>
                    <a:pt x="1585" y="5674"/>
                    <a:pt x="2889" y="5674"/>
                  </a:cubicBezTo>
                  <a:cubicBezTo>
                    <a:pt x="3240" y="5674"/>
                    <a:pt x="3591" y="5610"/>
                    <a:pt x="3921" y="5472"/>
                  </a:cubicBezTo>
                  <a:cubicBezTo>
                    <a:pt x="5526" y="4813"/>
                    <a:pt x="6298" y="2734"/>
                    <a:pt x="5352" y="1229"/>
                  </a:cubicBezTo>
                  <a:cubicBezTo>
                    <a:pt x="4845" y="421"/>
                    <a:pt x="3933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2888800" y="1734291"/>
            <a:ext cx="5211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20"/>
          <p:cNvSpPr txBox="1"/>
          <p:nvPr>
            <p:ph hasCustomPrompt="1" idx="2" type="title"/>
          </p:nvPr>
        </p:nvSpPr>
        <p:spPr>
          <a:xfrm>
            <a:off x="171400" y="217158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2888800" y="2833491"/>
            <a:ext cx="5540100" cy="500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" name="Google Shape;148;p20"/>
          <p:cNvGrpSpPr/>
          <p:nvPr/>
        </p:nvGrpSpPr>
        <p:grpSpPr>
          <a:xfrm>
            <a:off x="348288" y="311653"/>
            <a:ext cx="6108360" cy="5795615"/>
            <a:chOff x="348288" y="311653"/>
            <a:chExt cx="6108360" cy="5795615"/>
          </a:xfrm>
        </p:grpSpPr>
        <p:sp>
          <p:nvSpPr>
            <p:cNvPr id="149" name="Google Shape;149;p20"/>
            <p:cNvSpPr/>
            <p:nvPr/>
          </p:nvSpPr>
          <p:spPr>
            <a:xfrm flipH="1" rot="10800000">
              <a:off x="861925" y="1774656"/>
              <a:ext cx="1769861" cy="1634556"/>
            </a:xfrm>
            <a:custGeom>
              <a:rect b="b" l="l" r="r" t="t"/>
              <a:pathLst>
                <a:path extrusionOk="0" h="20782" w="22503">
                  <a:moveTo>
                    <a:pt x="12708" y="18400"/>
                  </a:moveTo>
                  <a:lnTo>
                    <a:pt x="12708" y="18400"/>
                  </a:lnTo>
                  <a:cubicBezTo>
                    <a:pt x="12215" y="18530"/>
                    <a:pt x="11709" y="18598"/>
                    <a:pt x="11204" y="18598"/>
                  </a:cubicBezTo>
                  <a:cubicBezTo>
                    <a:pt x="11033" y="18598"/>
                    <a:pt x="10862" y="18590"/>
                    <a:pt x="10692" y="18574"/>
                  </a:cubicBezTo>
                  <a:cubicBezTo>
                    <a:pt x="10580" y="18562"/>
                    <a:pt x="10468" y="18549"/>
                    <a:pt x="10368" y="18537"/>
                  </a:cubicBezTo>
                  <a:cubicBezTo>
                    <a:pt x="10380" y="18512"/>
                    <a:pt x="10405" y="18499"/>
                    <a:pt x="10430" y="18475"/>
                  </a:cubicBezTo>
                  <a:cubicBezTo>
                    <a:pt x="10731" y="18509"/>
                    <a:pt x="11032" y="18528"/>
                    <a:pt x="11333" y="18528"/>
                  </a:cubicBezTo>
                  <a:cubicBezTo>
                    <a:pt x="11580" y="18528"/>
                    <a:pt x="11826" y="18515"/>
                    <a:pt x="12073" y="18487"/>
                  </a:cubicBezTo>
                  <a:cubicBezTo>
                    <a:pt x="12285" y="18475"/>
                    <a:pt x="12496" y="18437"/>
                    <a:pt x="12708" y="18400"/>
                  </a:cubicBezTo>
                  <a:close/>
                  <a:moveTo>
                    <a:pt x="11250" y="0"/>
                  </a:moveTo>
                  <a:cubicBezTo>
                    <a:pt x="8027" y="0"/>
                    <a:pt x="4829" y="1364"/>
                    <a:pt x="2826" y="3951"/>
                  </a:cubicBezTo>
                  <a:cubicBezTo>
                    <a:pt x="611" y="6776"/>
                    <a:pt x="1" y="10783"/>
                    <a:pt x="1619" y="14044"/>
                  </a:cubicBezTo>
                  <a:cubicBezTo>
                    <a:pt x="1917" y="14641"/>
                    <a:pt x="2291" y="15201"/>
                    <a:pt x="2714" y="15712"/>
                  </a:cubicBezTo>
                  <a:cubicBezTo>
                    <a:pt x="4295" y="18176"/>
                    <a:pt x="6809" y="20105"/>
                    <a:pt x="9696" y="20640"/>
                  </a:cubicBezTo>
                  <a:cubicBezTo>
                    <a:pt x="10209" y="20736"/>
                    <a:pt x="10711" y="20782"/>
                    <a:pt x="11201" y="20782"/>
                  </a:cubicBezTo>
                  <a:cubicBezTo>
                    <a:pt x="14404" y="20782"/>
                    <a:pt x="17119" y="18840"/>
                    <a:pt x="19105" y="16272"/>
                  </a:cubicBezTo>
                  <a:cubicBezTo>
                    <a:pt x="21395" y="13310"/>
                    <a:pt x="22502" y="9476"/>
                    <a:pt x="20885" y="5929"/>
                  </a:cubicBezTo>
                  <a:cubicBezTo>
                    <a:pt x="19428" y="2731"/>
                    <a:pt x="16143" y="541"/>
                    <a:pt x="12695" y="93"/>
                  </a:cubicBezTo>
                  <a:cubicBezTo>
                    <a:pt x="12216" y="31"/>
                    <a:pt x="11732" y="0"/>
                    <a:pt x="11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348288" y="311653"/>
              <a:ext cx="893236" cy="841797"/>
              <a:chOff x="4211350" y="3061550"/>
              <a:chExt cx="539850" cy="5087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4211975" y="3407700"/>
                <a:ext cx="142850" cy="130200"/>
              </a:xfrm>
              <a:custGeom>
                <a:rect b="b" l="l" r="r" t="t"/>
                <a:pathLst>
                  <a:path extrusionOk="0" h="5208" w="5714">
                    <a:moveTo>
                      <a:pt x="3124" y="0"/>
                    </a:moveTo>
                    <a:cubicBezTo>
                      <a:pt x="2891" y="0"/>
                      <a:pt x="2658" y="28"/>
                      <a:pt x="2428" y="83"/>
                    </a:cubicBezTo>
                    <a:cubicBezTo>
                      <a:pt x="2141" y="170"/>
                      <a:pt x="1868" y="282"/>
                      <a:pt x="1619" y="419"/>
                    </a:cubicBezTo>
                    <a:cubicBezTo>
                      <a:pt x="1183" y="668"/>
                      <a:pt x="822" y="1041"/>
                      <a:pt x="611" y="1489"/>
                    </a:cubicBezTo>
                    <a:cubicBezTo>
                      <a:pt x="486" y="1651"/>
                      <a:pt x="386" y="1813"/>
                      <a:pt x="299" y="1999"/>
                    </a:cubicBezTo>
                    <a:cubicBezTo>
                      <a:pt x="113" y="2323"/>
                      <a:pt x="13" y="2671"/>
                      <a:pt x="13" y="3045"/>
                    </a:cubicBezTo>
                    <a:cubicBezTo>
                      <a:pt x="1" y="3319"/>
                      <a:pt x="63" y="3592"/>
                      <a:pt x="200" y="3841"/>
                    </a:cubicBezTo>
                    <a:cubicBezTo>
                      <a:pt x="436" y="4426"/>
                      <a:pt x="922" y="4862"/>
                      <a:pt x="1531" y="5036"/>
                    </a:cubicBezTo>
                    <a:cubicBezTo>
                      <a:pt x="1868" y="5123"/>
                      <a:pt x="2204" y="5161"/>
                      <a:pt x="2540" y="5161"/>
                    </a:cubicBezTo>
                    <a:lnTo>
                      <a:pt x="2577" y="5161"/>
                    </a:lnTo>
                    <a:cubicBezTo>
                      <a:pt x="2689" y="5192"/>
                      <a:pt x="2804" y="5207"/>
                      <a:pt x="2919" y="5207"/>
                    </a:cubicBezTo>
                    <a:cubicBezTo>
                      <a:pt x="3034" y="5207"/>
                      <a:pt x="3149" y="5192"/>
                      <a:pt x="3261" y="5161"/>
                    </a:cubicBezTo>
                    <a:cubicBezTo>
                      <a:pt x="3610" y="5148"/>
                      <a:pt x="3933" y="5036"/>
                      <a:pt x="4220" y="4849"/>
                    </a:cubicBezTo>
                    <a:cubicBezTo>
                      <a:pt x="5116" y="4401"/>
                      <a:pt x="5676" y="3493"/>
                      <a:pt x="5701" y="2497"/>
                    </a:cubicBezTo>
                    <a:cubicBezTo>
                      <a:pt x="5713" y="2174"/>
                      <a:pt x="5639" y="1838"/>
                      <a:pt x="5477" y="1551"/>
                    </a:cubicBezTo>
                    <a:cubicBezTo>
                      <a:pt x="5190" y="830"/>
                      <a:pt x="4593" y="294"/>
                      <a:pt x="3859" y="95"/>
                    </a:cubicBezTo>
                    <a:cubicBezTo>
                      <a:pt x="3616" y="31"/>
                      <a:pt x="3370" y="0"/>
                      <a:pt x="3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4319625" y="3255425"/>
                <a:ext cx="160575" cy="158850"/>
              </a:xfrm>
              <a:custGeom>
                <a:rect b="b" l="l" r="r" t="t"/>
                <a:pathLst>
                  <a:path extrusionOk="0" h="6354" w="6423">
                    <a:moveTo>
                      <a:pt x="3353" y="1"/>
                    </a:moveTo>
                    <a:cubicBezTo>
                      <a:pt x="2321" y="1"/>
                      <a:pt x="1390" y="583"/>
                      <a:pt x="922" y="1507"/>
                    </a:cubicBezTo>
                    <a:cubicBezTo>
                      <a:pt x="113" y="2477"/>
                      <a:pt x="1" y="3859"/>
                      <a:pt x="636" y="4942"/>
                    </a:cubicBezTo>
                    <a:cubicBezTo>
                      <a:pt x="1199" y="5849"/>
                      <a:pt x="2171" y="6353"/>
                      <a:pt x="3163" y="6353"/>
                    </a:cubicBezTo>
                    <a:cubicBezTo>
                      <a:pt x="3682" y="6353"/>
                      <a:pt x="4206" y="6215"/>
                      <a:pt x="4680" y="5925"/>
                    </a:cubicBezTo>
                    <a:cubicBezTo>
                      <a:pt x="5303" y="5539"/>
                      <a:pt x="5763" y="4942"/>
                      <a:pt x="6000" y="4257"/>
                    </a:cubicBezTo>
                    <a:cubicBezTo>
                      <a:pt x="6124" y="4046"/>
                      <a:pt x="6224" y="3822"/>
                      <a:pt x="6286" y="3585"/>
                    </a:cubicBezTo>
                    <a:cubicBezTo>
                      <a:pt x="6398" y="3224"/>
                      <a:pt x="6423" y="2838"/>
                      <a:pt x="6336" y="2465"/>
                    </a:cubicBezTo>
                    <a:cubicBezTo>
                      <a:pt x="6323" y="2092"/>
                      <a:pt x="6199" y="1743"/>
                      <a:pt x="6000" y="1432"/>
                    </a:cubicBezTo>
                    <a:cubicBezTo>
                      <a:pt x="5763" y="1009"/>
                      <a:pt x="5415" y="673"/>
                      <a:pt x="5004" y="424"/>
                    </a:cubicBezTo>
                    <a:cubicBezTo>
                      <a:pt x="4755" y="287"/>
                      <a:pt x="4494" y="175"/>
                      <a:pt x="4232" y="100"/>
                    </a:cubicBezTo>
                    <a:lnTo>
                      <a:pt x="3486" y="1"/>
                    </a:lnTo>
                    <a:lnTo>
                      <a:pt x="3386" y="1"/>
                    </a:lnTo>
                    <a:cubicBezTo>
                      <a:pt x="3375" y="1"/>
                      <a:pt x="3364" y="1"/>
                      <a:pt x="33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4211350" y="3207500"/>
                <a:ext cx="117650" cy="139675"/>
              </a:xfrm>
              <a:custGeom>
                <a:rect b="b" l="l" r="r" t="t"/>
                <a:pathLst>
                  <a:path extrusionOk="0" h="5587" w="4706">
                    <a:moveTo>
                      <a:pt x="2377" y="1"/>
                    </a:moveTo>
                    <a:cubicBezTo>
                      <a:pt x="2007" y="1"/>
                      <a:pt x="1638" y="98"/>
                      <a:pt x="1308" y="287"/>
                    </a:cubicBezTo>
                    <a:lnTo>
                      <a:pt x="1233" y="337"/>
                    </a:lnTo>
                    <a:cubicBezTo>
                      <a:pt x="598" y="723"/>
                      <a:pt x="100" y="1457"/>
                      <a:pt x="150" y="2229"/>
                    </a:cubicBezTo>
                    <a:cubicBezTo>
                      <a:pt x="187" y="3050"/>
                      <a:pt x="1" y="3822"/>
                      <a:pt x="436" y="4594"/>
                    </a:cubicBezTo>
                    <a:cubicBezTo>
                      <a:pt x="778" y="5215"/>
                      <a:pt x="1438" y="5586"/>
                      <a:pt x="2138" y="5586"/>
                    </a:cubicBezTo>
                    <a:cubicBezTo>
                      <a:pt x="2279" y="5586"/>
                      <a:pt x="2422" y="5571"/>
                      <a:pt x="2565" y="5539"/>
                    </a:cubicBezTo>
                    <a:cubicBezTo>
                      <a:pt x="3199" y="5365"/>
                      <a:pt x="3896" y="4731"/>
                      <a:pt x="3871" y="4009"/>
                    </a:cubicBezTo>
                    <a:cubicBezTo>
                      <a:pt x="3971" y="3772"/>
                      <a:pt x="4095" y="3548"/>
                      <a:pt x="4232" y="3337"/>
                    </a:cubicBezTo>
                    <a:cubicBezTo>
                      <a:pt x="4705" y="2677"/>
                      <a:pt x="4568" y="1793"/>
                      <a:pt x="4232" y="1121"/>
                    </a:cubicBezTo>
                    <a:lnTo>
                      <a:pt x="4195" y="1047"/>
                    </a:lnTo>
                    <a:cubicBezTo>
                      <a:pt x="3996" y="611"/>
                      <a:pt x="3398" y="175"/>
                      <a:pt x="2938" y="76"/>
                    </a:cubicBezTo>
                    <a:cubicBezTo>
                      <a:pt x="2754" y="26"/>
                      <a:pt x="2565" y="1"/>
                      <a:pt x="23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4313725" y="3061550"/>
                <a:ext cx="118875" cy="128850"/>
              </a:xfrm>
              <a:custGeom>
                <a:rect b="b" l="l" r="r" t="t"/>
                <a:pathLst>
                  <a:path extrusionOk="0" h="5154" w="4755">
                    <a:moveTo>
                      <a:pt x="2496" y="0"/>
                    </a:moveTo>
                    <a:cubicBezTo>
                      <a:pt x="2309" y="0"/>
                      <a:pt x="2115" y="25"/>
                      <a:pt x="1917" y="77"/>
                    </a:cubicBezTo>
                    <a:cubicBezTo>
                      <a:pt x="672" y="438"/>
                      <a:pt x="0" y="1782"/>
                      <a:pt x="461" y="3002"/>
                    </a:cubicBezTo>
                    <a:cubicBezTo>
                      <a:pt x="498" y="3288"/>
                      <a:pt x="536" y="3587"/>
                      <a:pt x="610" y="3873"/>
                    </a:cubicBezTo>
                    <a:cubicBezTo>
                      <a:pt x="773" y="4631"/>
                      <a:pt x="1453" y="5153"/>
                      <a:pt x="2209" y="5153"/>
                    </a:cubicBezTo>
                    <a:cubicBezTo>
                      <a:pt x="2322" y="5153"/>
                      <a:pt x="2437" y="5142"/>
                      <a:pt x="2552" y="5117"/>
                    </a:cubicBezTo>
                    <a:cubicBezTo>
                      <a:pt x="3236" y="4980"/>
                      <a:pt x="3672" y="4321"/>
                      <a:pt x="4058" y="3736"/>
                    </a:cubicBezTo>
                    <a:cubicBezTo>
                      <a:pt x="4394" y="3400"/>
                      <a:pt x="4605" y="2964"/>
                      <a:pt x="4667" y="2491"/>
                    </a:cubicBezTo>
                    <a:cubicBezTo>
                      <a:pt x="4755" y="1844"/>
                      <a:pt x="4580" y="1110"/>
                      <a:pt x="4058" y="649"/>
                    </a:cubicBezTo>
                    <a:cubicBezTo>
                      <a:pt x="3597" y="236"/>
                      <a:pt x="3073" y="0"/>
                      <a:pt x="24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4450625" y="3079200"/>
                <a:ext cx="153100" cy="154025"/>
              </a:xfrm>
              <a:custGeom>
                <a:rect b="b" l="l" r="r" t="t"/>
                <a:pathLst>
                  <a:path extrusionOk="0" h="6161" w="6124">
                    <a:moveTo>
                      <a:pt x="3111" y="1"/>
                    </a:moveTo>
                    <a:cubicBezTo>
                      <a:pt x="2281" y="1"/>
                      <a:pt x="1417" y="357"/>
                      <a:pt x="872" y="939"/>
                    </a:cubicBezTo>
                    <a:cubicBezTo>
                      <a:pt x="336" y="1499"/>
                      <a:pt x="25" y="2246"/>
                      <a:pt x="0" y="3030"/>
                    </a:cubicBezTo>
                    <a:cubicBezTo>
                      <a:pt x="0" y="3279"/>
                      <a:pt x="25" y="3528"/>
                      <a:pt x="75" y="3764"/>
                    </a:cubicBezTo>
                    <a:cubicBezTo>
                      <a:pt x="137" y="4038"/>
                      <a:pt x="237" y="4312"/>
                      <a:pt x="374" y="4561"/>
                    </a:cubicBezTo>
                    <a:cubicBezTo>
                      <a:pt x="411" y="4623"/>
                      <a:pt x="448" y="4673"/>
                      <a:pt x="486" y="4735"/>
                    </a:cubicBezTo>
                    <a:cubicBezTo>
                      <a:pt x="548" y="4847"/>
                      <a:pt x="635" y="4959"/>
                      <a:pt x="722" y="5071"/>
                    </a:cubicBezTo>
                    <a:cubicBezTo>
                      <a:pt x="1330" y="5774"/>
                      <a:pt x="2221" y="6161"/>
                      <a:pt x="3111" y="6161"/>
                    </a:cubicBezTo>
                    <a:cubicBezTo>
                      <a:pt x="3861" y="6161"/>
                      <a:pt x="4610" y="5887"/>
                      <a:pt x="5190" y="5295"/>
                    </a:cubicBezTo>
                    <a:cubicBezTo>
                      <a:pt x="5788" y="4673"/>
                      <a:pt x="6124" y="3851"/>
                      <a:pt x="6111" y="2993"/>
                    </a:cubicBezTo>
                    <a:cubicBezTo>
                      <a:pt x="6074" y="1661"/>
                      <a:pt x="5178" y="491"/>
                      <a:pt x="3896" y="118"/>
                    </a:cubicBezTo>
                    <a:cubicBezTo>
                      <a:pt x="3646" y="38"/>
                      <a:pt x="3380" y="1"/>
                      <a:pt x="31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4617075" y="3152825"/>
                <a:ext cx="134125" cy="134100"/>
              </a:xfrm>
              <a:custGeom>
                <a:rect b="b" l="l" r="r" t="t"/>
                <a:pathLst>
                  <a:path extrusionOk="0" h="5364" w="5365">
                    <a:moveTo>
                      <a:pt x="2683" y="1"/>
                    </a:moveTo>
                    <a:cubicBezTo>
                      <a:pt x="2216" y="1"/>
                      <a:pt x="1749" y="116"/>
                      <a:pt x="1395" y="346"/>
                    </a:cubicBezTo>
                    <a:lnTo>
                      <a:pt x="1332" y="396"/>
                    </a:lnTo>
                    <a:cubicBezTo>
                      <a:pt x="1034" y="558"/>
                      <a:pt x="772" y="794"/>
                      <a:pt x="586" y="1081"/>
                    </a:cubicBezTo>
                    <a:cubicBezTo>
                      <a:pt x="424" y="1242"/>
                      <a:pt x="312" y="1441"/>
                      <a:pt x="250" y="1666"/>
                    </a:cubicBezTo>
                    <a:cubicBezTo>
                      <a:pt x="75" y="1989"/>
                      <a:pt x="1" y="2338"/>
                      <a:pt x="13" y="2698"/>
                    </a:cubicBezTo>
                    <a:cubicBezTo>
                      <a:pt x="51" y="2935"/>
                      <a:pt x="75" y="3159"/>
                      <a:pt x="113" y="3408"/>
                    </a:cubicBezTo>
                    <a:cubicBezTo>
                      <a:pt x="200" y="3619"/>
                      <a:pt x="287" y="3831"/>
                      <a:pt x="374" y="4043"/>
                    </a:cubicBezTo>
                    <a:cubicBezTo>
                      <a:pt x="536" y="4341"/>
                      <a:pt x="772" y="4603"/>
                      <a:pt x="1071" y="4789"/>
                    </a:cubicBezTo>
                    <a:cubicBezTo>
                      <a:pt x="1233" y="4951"/>
                      <a:pt x="1432" y="5076"/>
                      <a:pt x="1656" y="5138"/>
                    </a:cubicBezTo>
                    <a:cubicBezTo>
                      <a:pt x="1945" y="5288"/>
                      <a:pt x="2277" y="5363"/>
                      <a:pt x="2602" y="5363"/>
                    </a:cubicBezTo>
                    <a:cubicBezTo>
                      <a:pt x="2627" y="5363"/>
                      <a:pt x="2652" y="5363"/>
                      <a:pt x="2677" y="5362"/>
                    </a:cubicBezTo>
                    <a:lnTo>
                      <a:pt x="3386" y="5275"/>
                    </a:lnTo>
                    <a:lnTo>
                      <a:pt x="4033" y="5001"/>
                    </a:lnTo>
                    <a:cubicBezTo>
                      <a:pt x="4332" y="4839"/>
                      <a:pt x="4593" y="4603"/>
                      <a:pt x="4780" y="4316"/>
                    </a:cubicBezTo>
                    <a:cubicBezTo>
                      <a:pt x="4942" y="4155"/>
                      <a:pt x="5054" y="3943"/>
                      <a:pt x="5116" y="3719"/>
                    </a:cubicBezTo>
                    <a:cubicBezTo>
                      <a:pt x="5290" y="3408"/>
                      <a:pt x="5365" y="3059"/>
                      <a:pt x="5352" y="2698"/>
                    </a:cubicBezTo>
                    <a:lnTo>
                      <a:pt x="5253" y="1989"/>
                    </a:lnTo>
                    <a:cubicBezTo>
                      <a:pt x="5166" y="1778"/>
                      <a:pt x="5079" y="1566"/>
                      <a:pt x="4991" y="1354"/>
                    </a:cubicBezTo>
                    <a:cubicBezTo>
                      <a:pt x="4755" y="956"/>
                      <a:pt x="4419" y="620"/>
                      <a:pt x="4033" y="396"/>
                    </a:cubicBezTo>
                    <a:lnTo>
                      <a:pt x="3971" y="346"/>
                    </a:lnTo>
                    <a:cubicBezTo>
                      <a:pt x="3616" y="116"/>
                      <a:pt x="3150" y="1"/>
                      <a:pt x="26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4496975" y="3293050"/>
                <a:ext cx="183600" cy="176775"/>
              </a:xfrm>
              <a:custGeom>
                <a:rect b="b" l="l" r="r" t="t"/>
                <a:pathLst>
                  <a:path extrusionOk="0" h="7071" w="7344">
                    <a:moveTo>
                      <a:pt x="3967" y="1"/>
                    </a:moveTo>
                    <a:cubicBezTo>
                      <a:pt x="3666" y="1"/>
                      <a:pt x="3365" y="38"/>
                      <a:pt x="3075" y="114"/>
                    </a:cubicBezTo>
                    <a:cubicBezTo>
                      <a:pt x="1805" y="475"/>
                      <a:pt x="810" y="1458"/>
                      <a:pt x="436" y="2715"/>
                    </a:cubicBezTo>
                    <a:cubicBezTo>
                      <a:pt x="1" y="4183"/>
                      <a:pt x="673" y="5752"/>
                      <a:pt x="1930" y="6548"/>
                    </a:cubicBezTo>
                    <a:cubicBezTo>
                      <a:pt x="2501" y="6896"/>
                      <a:pt x="3144" y="7071"/>
                      <a:pt x="3789" y="7071"/>
                    </a:cubicBezTo>
                    <a:cubicBezTo>
                      <a:pt x="4368" y="7071"/>
                      <a:pt x="4947" y="6930"/>
                      <a:pt x="5477" y="6648"/>
                    </a:cubicBezTo>
                    <a:cubicBezTo>
                      <a:pt x="6472" y="6075"/>
                      <a:pt x="7120" y="5017"/>
                      <a:pt x="7157" y="3860"/>
                    </a:cubicBezTo>
                    <a:cubicBezTo>
                      <a:pt x="7344" y="3126"/>
                      <a:pt x="7257" y="2341"/>
                      <a:pt x="6896" y="1669"/>
                    </a:cubicBezTo>
                    <a:cubicBezTo>
                      <a:pt x="6340" y="578"/>
                      <a:pt x="5151" y="1"/>
                      <a:pt x="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4402075" y="3448100"/>
                <a:ext cx="122000" cy="122150"/>
              </a:xfrm>
              <a:custGeom>
                <a:rect b="b" l="l" r="r" t="t"/>
                <a:pathLst>
                  <a:path extrusionOk="0" h="4886" w="4880">
                    <a:moveTo>
                      <a:pt x="2440" y="1"/>
                    </a:moveTo>
                    <a:cubicBezTo>
                      <a:pt x="1815" y="1"/>
                      <a:pt x="1189" y="240"/>
                      <a:pt x="710" y="719"/>
                    </a:cubicBezTo>
                    <a:cubicBezTo>
                      <a:pt x="275" y="1192"/>
                      <a:pt x="26" y="1802"/>
                      <a:pt x="1" y="2449"/>
                    </a:cubicBezTo>
                    <a:cubicBezTo>
                      <a:pt x="26" y="3072"/>
                      <a:pt x="237" y="3731"/>
                      <a:pt x="710" y="4167"/>
                    </a:cubicBezTo>
                    <a:cubicBezTo>
                      <a:pt x="1189" y="4646"/>
                      <a:pt x="1815" y="4886"/>
                      <a:pt x="2440" y="4886"/>
                    </a:cubicBezTo>
                    <a:cubicBezTo>
                      <a:pt x="3066" y="4886"/>
                      <a:pt x="3691" y="4646"/>
                      <a:pt x="4170" y="4167"/>
                    </a:cubicBezTo>
                    <a:cubicBezTo>
                      <a:pt x="4606" y="3694"/>
                      <a:pt x="4855" y="3084"/>
                      <a:pt x="4880" y="2449"/>
                    </a:cubicBezTo>
                    <a:cubicBezTo>
                      <a:pt x="4855" y="1815"/>
                      <a:pt x="4643" y="1155"/>
                      <a:pt x="4170" y="719"/>
                    </a:cubicBezTo>
                    <a:cubicBezTo>
                      <a:pt x="3691" y="240"/>
                      <a:pt x="3066" y="1"/>
                      <a:pt x="24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" name="Google Shape;159;p20"/>
            <p:cNvSpPr/>
            <p:nvPr/>
          </p:nvSpPr>
          <p:spPr>
            <a:xfrm rot="9900054">
              <a:off x="5395691" y="4027883"/>
              <a:ext cx="869560" cy="1593558"/>
            </a:xfrm>
            <a:custGeom>
              <a:rect b="b" l="l" r="r" t="t"/>
              <a:pathLst>
                <a:path extrusionOk="0" h="25136" w="13716">
                  <a:moveTo>
                    <a:pt x="9720" y="1"/>
                  </a:moveTo>
                  <a:cubicBezTo>
                    <a:pt x="9614" y="1"/>
                    <a:pt x="9501" y="16"/>
                    <a:pt x="9385" y="51"/>
                  </a:cubicBezTo>
                  <a:cubicBezTo>
                    <a:pt x="7817" y="486"/>
                    <a:pt x="6360" y="1208"/>
                    <a:pt x="5066" y="2191"/>
                  </a:cubicBezTo>
                  <a:cubicBezTo>
                    <a:pt x="3822" y="3125"/>
                    <a:pt x="2938" y="4780"/>
                    <a:pt x="4170" y="6149"/>
                  </a:cubicBezTo>
                  <a:cubicBezTo>
                    <a:pt x="5228" y="7306"/>
                    <a:pt x="7182" y="7456"/>
                    <a:pt x="8613" y="7817"/>
                  </a:cubicBezTo>
                  <a:cubicBezTo>
                    <a:pt x="8700" y="7829"/>
                    <a:pt x="9783" y="8165"/>
                    <a:pt x="10256" y="8314"/>
                  </a:cubicBezTo>
                  <a:lnTo>
                    <a:pt x="10243" y="8377"/>
                  </a:lnTo>
                  <a:cubicBezTo>
                    <a:pt x="10032" y="8538"/>
                    <a:pt x="9858" y="8800"/>
                    <a:pt x="9658" y="8999"/>
                  </a:cubicBezTo>
                  <a:cubicBezTo>
                    <a:pt x="7617" y="10965"/>
                    <a:pt x="4842" y="11948"/>
                    <a:pt x="2689" y="13815"/>
                  </a:cubicBezTo>
                  <a:cubicBezTo>
                    <a:pt x="2104" y="14326"/>
                    <a:pt x="1532" y="14910"/>
                    <a:pt x="1357" y="15682"/>
                  </a:cubicBezTo>
                  <a:cubicBezTo>
                    <a:pt x="1133" y="16665"/>
                    <a:pt x="1644" y="17586"/>
                    <a:pt x="2477" y="18097"/>
                  </a:cubicBezTo>
                  <a:cubicBezTo>
                    <a:pt x="3199" y="18545"/>
                    <a:pt x="4033" y="18706"/>
                    <a:pt x="4830" y="18905"/>
                  </a:cubicBezTo>
                  <a:cubicBezTo>
                    <a:pt x="5141" y="18955"/>
                    <a:pt x="5439" y="19055"/>
                    <a:pt x="5726" y="19167"/>
                  </a:cubicBezTo>
                  <a:cubicBezTo>
                    <a:pt x="5228" y="19714"/>
                    <a:pt x="4481" y="20200"/>
                    <a:pt x="3971" y="20548"/>
                  </a:cubicBezTo>
                  <a:cubicBezTo>
                    <a:pt x="3037" y="21208"/>
                    <a:pt x="2017" y="21768"/>
                    <a:pt x="971" y="22216"/>
                  </a:cubicBezTo>
                  <a:cubicBezTo>
                    <a:pt x="187" y="22552"/>
                    <a:pt x="1" y="23709"/>
                    <a:pt x="399" y="24382"/>
                  </a:cubicBezTo>
                  <a:cubicBezTo>
                    <a:pt x="699" y="24909"/>
                    <a:pt x="1196" y="25135"/>
                    <a:pt x="1722" y="25135"/>
                  </a:cubicBezTo>
                  <a:cubicBezTo>
                    <a:pt x="2003" y="25135"/>
                    <a:pt x="2292" y="25071"/>
                    <a:pt x="2564" y="24954"/>
                  </a:cubicBezTo>
                  <a:cubicBezTo>
                    <a:pt x="3846" y="24394"/>
                    <a:pt x="5066" y="23685"/>
                    <a:pt x="6174" y="22838"/>
                  </a:cubicBezTo>
                  <a:cubicBezTo>
                    <a:pt x="7132" y="22116"/>
                    <a:pt x="8327" y="21258"/>
                    <a:pt x="8874" y="20150"/>
                  </a:cubicBezTo>
                  <a:cubicBezTo>
                    <a:pt x="9546" y="18781"/>
                    <a:pt x="8650" y="17288"/>
                    <a:pt x="7468" y="16541"/>
                  </a:cubicBezTo>
                  <a:cubicBezTo>
                    <a:pt x="6796" y="16118"/>
                    <a:pt x="5987" y="16006"/>
                    <a:pt x="5228" y="15807"/>
                  </a:cubicBezTo>
                  <a:cubicBezTo>
                    <a:pt x="5265" y="15769"/>
                    <a:pt x="5303" y="15744"/>
                    <a:pt x="5352" y="15707"/>
                  </a:cubicBezTo>
                  <a:cubicBezTo>
                    <a:pt x="5788" y="15371"/>
                    <a:pt x="6248" y="15085"/>
                    <a:pt x="6709" y="14786"/>
                  </a:cubicBezTo>
                  <a:cubicBezTo>
                    <a:pt x="7605" y="14226"/>
                    <a:pt x="8526" y="13716"/>
                    <a:pt x="9422" y="13143"/>
                  </a:cubicBezTo>
                  <a:cubicBezTo>
                    <a:pt x="11152" y="11986"/>
                    <a:pt x="13716" y="10243"/>
                    <a:pt x="13504" y="7879"/>
                  </a:cubicBezTo>
                  <a:cubicBezTo>
                    <a:pt x="13268" y="5303"/>
                    <a:pt x="10144" y="4954"/>
                    <a:pt x="8177" y="4469"/>
                  </a:cubicBezTo>
                  <a:lnTo>
                    <a:pt x="7281" y="4245"/>
                  </a:lnTo>
                  <a:lnTo>
                    <a:pt x="7356" y="4182"/>
                  </a:lnTo>
                  <a:cubicBezTo>
                    <a:pt x="8289" y="3448"/>
                    <a:pt x="9260" y="2776"/>
                    <a:pt x="10281" y="2166"/>
                  </a:cubicBezTo>
                  <a:cubicBezTo>
                    <a:pt x="11299" y="1567"/>
                    <a:pt x="10785" y="1"/>
                    <a:pt x="9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 flipH="1" rot="899946">
              <a:off x="4723941" y="4428333"/>
              <a:ext cx="869560" cy="1593558"/>
            </a:xfrm>
            <a:custGeom>
              <a:rect b="b" l="l" r="r" t="t"/>
              <a:pathLst>
                <a:path extrusionOk="0" h="25136" w="13716">
                  <a:moveTo>
                    <a:pt x="9720" y="1"/>
                  </a:moveTo>
                  <a:cubicBezTo>
                    <a:pt x="9614" y="1"/>
                    <a:pt x="9501" y="16"/>
                    <a:pt x="9385" y="51"/>
                  </a:cubicBezTo>
                  <a:cubicBezTo>
                    <a:pt x="7817" y="486"/>
                    <a:pt x="6360" y="1208"/>
                    <a:pt x="5066" y="2191"/>
                  </a:cubicBezTo>
                  <a:cubicBezTo>
                    <a:pt x="3822" y="3125"/>
                    <a:pt x="2938" y="4780"/>
                    <a:pt x="4170" y="6149"/>
                  </a:cubicBezTo>
                  <a:cubicBezTo>
                    <a:pt x="5228" y="7306"/>
                    <a:pt x="7182" y="7456"/>
                    <a:pt x="8613" y="7817"/>
                  </a:cubicBezTo>
                  <a:cubicBezTo>
                    <a:pt x="8700" y="7829"/>
                    <a:pt x="9783" y="8165"/>
                    <a:pt x="10256" y="8314"/>
                  </a:cubicBezTo>
                  <a:lnTo>
                    <a:pt x="10243" y="8377"/>
                  </a:lnTo>
                  <a:cubicBezTo>
                    <a:pt x="10032" y="8538"/>
                    <a:pt x="9858" y="8800"/>
                    <a:pt x="9658" y="8999"/>
                  </a:cubicBezTo>
                  <a:cubicBezTo>
                    <a:pt x="7617" y="10965"/>
                    <a:pt x="4842" y="11948"/>
                    <a:pt x="2689" y="13815"/>
                  </a:cubicBezTo>
                  <a:cubicBezTo>
                    <a:pt x="2104" y="14326"/>
                    <a:pt x="1532" y="14910"/>
                    <a:pt x="1357" y="15682"/>
                  </a:cubicBezTo>
                  <a:cubicBezTo>
                    <a:pt x="1133" y="16665"/>
                    <a:pt x="1644" y="17586"/>
                    <a:pt x="2477" y="18097"/>
                  </a:cubicBezTo>
                  <a:cubicBezTo>
                    <a:pt x="3199" y="18545"/>
                    <a:pt x="4033" y="18706"/>
                    <a:pt x="4830" y="18905"/>
                  </a:cubicBezTo>
                  <a:cubicBezTo>
                    <a:pt x="5141" y="18955"/>
                    <a:pt x="5439" y="19055"/>
                    <a:pt x="5726" y="19167"/>
                  </a:cubicBezTo>
                  <a:cubicBezTo>
                    <a:pt x="5228" y="19714"/>
                    <a:pt x="4481" y="20200"/>
                    <a:pt x="3971" y="20548"/>
                  </a:cubicBezTo>
                  <a:cubicBezTo>
                    <a:pt x="3037" y="21208"/>
                    <a:pt x="2017" y="21768"/>
                    <a:pt x="971" y="22216"/>
                  </a:cubicBezTo>
                  <a:cubicBezTo>
                    <a:pt x="187" y="22552"/>
                    <a:pt x="1" y="23709"/>
                    <a:pt x="399" y="24382"/>
                  </a:cubicBezTo>
                  <a:cubicBezTo>
                    <a:pt x="699" y="24909"/>
                    <a:pt x="1196" y="25135"/>
                    <a:pt x="1722" y="25135"/>
                  </a:cubicBezTo>
                  <a:cubicBezTo>
                    <a:pt x="2003" y="25135"/>
                    <a:pt x="2292" y="25071"/>
                    <a:pt x="2564" y="24954"/>
                  </a:cubicBezTo>
                  <a:cubicBezTo>
                    <a:pt x="3846" y="24394"/>
                    <a:pt x="5066" y="23685"/>
                    <a:pt x="6174" y="22838"/>
                  </a:cubicBezTo>
                  <a:cubicBezTo>
                    <a:pt x="7132" y="22116"/>
                    <a:pt x="8327" y="21258"/>
                    <a:pt x="8874" y="20150"/>
                  </a:cubicBezTo>
                  <a:cubicBezTo>
                    <a:pt x="9546" y="18781"/>
                    <a:pt x="8650" y="17288"/>
                    <a:pt x="7468" y="16541"/>
                  </a:cubicBezTo>
                  <a:cubicBezTo>
                    <a:pt x="6796" y="16118"/>
                    <a:pt x="5987" y="16006"/>
                    <a:pt x="5228" y="15807"/>
                  </a:cubicBezTo>
                  <a:cubicBezTo>
                    <a:pt x="5265" y="15769"/>
                    <a:pt x="5303" y="15744"/>
                    <a:pt x="5352" y="15707"/>
                  </a:cubicBezTo>
                  <a:cubicBezTo>
                    <a:pt x="5788" y="15371"/>
                    <a:pt x="6248" y="15085"/>
                    <a:pt x="6709" y="14786"/>
                  </a:cubicBezTo>
                  <a:cubicBezTo>
                    <a:pt x="7605" y="14226"/>
                    <a:pt x="8526" y="13716"/>
                    <a:pt x="9422" y="13143"/>
                  </a:cubicBezTo>
                  <a:cubicBezTo>
                    <a:pt x="11152" y="11986"/>
                    <a:pt x="13716" y="10243"/>
                    <a:pt x="13504" y="7879"/>
                  </a:cubicBezTo>
                  <a:cubicBezTo>
                    <a:pt x="13268" y="5303"/>
                    <a:pt x="10144" y="4954"/>
                    <a:pt x="8177" y="4469"/>
                  </a:cubicBezTo>
                  <a:lnTo>
                    <a:pt x="7281" y="4245"/>
                  </a:lnTo>
                  <a:lnTo>
                    <a:pt x="7356" y="4182"/>
                  </a:lnTo>
                  <a:cubicBezTo>
                    <a:pt x="8289" y="3448"/>
                    <a:pt x="9260" y="2776"/>
                    <a:pt x="10281" y="2166"/>
                  </a:cubicBezTo>
                  <a:cubicBezTo>
                    <a:pt x="11299" y="1567"/>
                    <a:pt x="10785" y="1"/>
                    <a:pt x="9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3" name="Google Shape;163;p21"/>
          <p:cNvGrpSpPr/>
          <p:nvPr/>
        </p:nvGrpSpPr>
        <p:grpSpPr>
          <a:xfrm>
            <a:off x="8214375" y="223082"/>
            <a:ext cx="699624" cy="760571"/>
            <a:chOff x="8472500" y="116350"/>
            <a:chExt cx="573886" cy="623879"/>
          </a:xfrm>
        </p:grpSpPr>
        <p:sp>
          <p:nvSpPr>
            <p:cNvPr id="164" name="Google Shape;164;p21"/>
            <p:cNvSpPr/>
            <p:nvPr/>
          </p:nvSpPr>
          <p:spPr>
            <a:xfrm>
              <a:off x="8850559" y="116350"/>
              <a:ext cx="195827" cy="167980"/>
            </a:xfrm>
            <a:custGeom>
              <a:rect b="b" l="l" r="r" t="t"/>
              <a:pathLst>
                <a:path extrusionOk="0" h="10484" w="12222">
                  <a:moveTo>
                    <a:pt x="6489" y="1"/>
                  </a:moveTo>
                  <a:cubicBezTo>
                    <a:pt x="5569" y="1"/>
                    <a:pt x="4657" y="256"/>
                    <a:pt x="3871" y="802"/>
                  </a:cubicBezTo>
                  <a:cubicBezTo>
                    <a:pt x="2813" y="1287"/>
                    <a:pt x="1867" y="2109"/>
                    <a:pt x="1407" y="2868"/>
                  </a:cubicBezTo>
                  <a:cubicBezTo>
                    <a:pt x="0" y="5232"/>
                    <a:pt x="971" y="8120"/>
                    <a:pt x="3199" y="9563"/>
                  </a:cubicBezTo>
                  <a:cubicBezTo>
                    <a:pt x="4136" y="10179"/>
                    <a:pt x="5198" y="10484"/>
                    <a:pt x="6248" y="10484"/>
                  </a:cubicBezTo>
                  <a:cubicBezTo>
                    <a:pt x="7682" y="10484"/>
                    <a:pt x="9095" y="9917"/>
                    <a:pt x="10144" y="8804"/>
                  </a:cubicBezTo>
                  <a:cubicBezTo>
                    <a:pt x="11986" y="6825"/>
                    <a:pt x="12222" y="3565"/>
                    <a:pt x="10256" y="1586"/>
                  </a:cubicBezTo>
                  <a:cubicBezTo>
                    <a:pt x="9244" y="566"/>
                    <a:pt x="7858" y="1"/>
                    <a:pt x="6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8732698" y="480857"/>
              <a:ext cx="117862" cy="106021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8631796" y="284314"/>
              <a:ext cx="100910" cy="90928"/>
            </a:xfrm>
            <a:custGeom>
              <a:rect b="b" l="l" r="r" t="t"/>
              <a:pathLst>
                <a:path extrusionOk="0" h="5675" w="6298">
                  <a:moveTo>
                    <a:pt x="3026" y="0"/>
                  </a:moveTo>
                  <a:cubicBezTo>
                    <a:pt x="2241" y="0"/>
                    <a:pt x="1460" y="315"/>
                    <a:pt x="946" y="967"/>
                  </a:cubicBezTo>
                  <a:cubicBezTo>
                    <a:pt x="847" y="1104"/>
                    <a:pt x="747" y="1266"/>
                    <a:pt x="673" y="1428"/>
                  </a:cubicBezTo>
                  <a:cubicBezTo>
                    <a:pt x="212" y="1988"/>
                    <a:pt x="0" y="2710"/>
                    <a:pt x="88" y="3431"/>
                  </a:cubicBezTo>
                  <a:cubicBezTo>
                    <a:pt x="284" y="4785"/>
                    <a:pt x="1585" y="5674"/>
                    <a:pt x="2889" y="5674"/>
                  </a:cubicBezTo>
                  <a:cubicBezTo>
                    <a:pt x="3240" y="5674"/>
                    <a:pt x="3591" y="5610"/>
                    <a:pt x="3921" y="5472"/>
                  </a:cubicBezTo>
                  <a:cubicBezTo>
                    <a:pt x="5526" y="4813"/>
                    <a:pt x="6298" y="2734"/>
                    <a:pt x="5352" y="1229"/>
                  </a:cubicBezTo>
                  <a:cubicBezTo>
                    <a:pt x="4845" y="421"/>
                    <a:pt x="3933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472500" y="616574"/>
              <a:ext cx="137447" cy="123655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2"/>
          <p:cNvGrpSpPr/>
          <p:nvPr/>
        </p:nvGrpSpPr>
        <p:grpSpPr>
          <a:xfrm>
            <a:off x="6298626" y="3452474"/>
            <a:ext cx="2249804" cy="1495244"/>
            <a:chOff x="6298626" y="3452474"/>
            <a:chExt cx="2249804" cy="1495244"/>
          </a:xfrm>
        </p:grpSpPr>
        <p:sp>
          <p:nvSpPr>
            <p:cNvPr id="170" name="Google Shape;170;p22"/>
            <p:cNvSpPr/>
            <p:nvPr/>
          </p:nvSpPr>
          <p:spPr>
            <a:xfrm>
              <a:off x="6699969" y="3452474"/>
              <a:ext cx="1848461" cy="1495244"/>
            </a:xfrm>
            <a:custGeom>
              <a:rect b="b" l="l" r="r" t="t"/>
              <a:pathLst>
                <a:path extrusionOk="0" h="26847" w="33189">
                  <a:moveTo>
                    <a:pt x="16061" y="1"/>
                  </a:moveTo>
                  <a:cubicBezTo>
                    <a:pt x="15057" y="1"/>
                    <a:pt x="14022" y="656"/>
                    <a:pt x="13802" y="1680"/>
                  </a:cubicBezTo>
                  <a:cubicBezTo>
                    <a:pt x="13068" y="5028"/>
                    <a:pt x="12607" y="8463"/>
                    <a:pt x="12060" y="11848"/>
                  </a:cubicBezTo>
                  <a:cubicBezTo>
                    <a:pt x="11823" y="13416"/>
                    <a:pt x="11599" y="14984"/>
                    <a:pt x="11375" y="16565"/>
                  </a:cubicBezTo>
                  <a:cubicBezTo>
                    <a:pt x="11114" y="15694"/>
                    <a:pt x="10840" y="14822"/>
                    <a:pt x="10579" y="13951"/>
                  </a:cubicBezTo>
                  <a:cubicBezTo>
                    <a:pt x="9770" y="11139"/>
                    <a:pt x="9235" y="8226"/>
                    <a:pt x="8363" y="5439"/>
                  </a:cubicBezTo>
                  <a:cubicBezTo>
                    <a:pt x="8081" y="4455"/>
                    <a:pt x="7182" y="3800"/>
                    <a:pt x="6181" y="3800"/>
                  </a:cubicBezTo>
                  <a:cubicBezTo>
                    <a:pt x="6079" y="3800"/>
                    <a:pt x="5977" y="3807"/>
                    <a:pt x="5874" y="3821"/>
                  </a:cubicBezTo>
                  <a:cubicBezTo>
                    <a:pt x="4879" y="3970"/>
                    <a:pt x="3759" y="4903"/>
                    <a:pt x="3908" y="6048"/>
                  </a:cubicBezTo>
                  <a:cubicBezTo>
                    <a:pt x="4306" y="9110"/>
                    <a:pt x="5289" y="12209"/>
                    <a:pt x="6310" y="15134"/>
                  </a:cubicBezTo>
                  <a:cubicBezTo>
                    <a:pt x="6808" y="16527"/>
                    <a:pt x="7330" y="17934"/>
                    <a:pt x="7928" y="19278"/>
                  </a:cubicBezTo>
                  <a:cubicBezTo>
                    <a:pt x="8003" y="19440"/>
                    <a:pt x="8077" y="19614"/>
                    <a:pt x="8152" y="19776"/>
                  </a:cubicBezTo>
                  <a:cubicBezTo>
                    <a:pt x="7604" y="19340"/>
                    <a:pt x="7119" y="18830"/>
                    <a:pt x="6683" y="18282"/>
                  </a:cubicBezTo>
                  <a:cubicBezTo>
                    <a:pt x="5028" y="16154"/>
                    <a:pt x="4157" y="13565"/>
                    <a:pt x="2365" y="11537"/>
                  </a:cubicBezTo>
                  <a:cubicBezTo>
                    <a:pt x="2137" y="11278"/>
                    <a:pt x="1869" y="11170"/>
                    <a:pt x="1604" y="11170"/>
                  </a:cubicBezTo>
                  <a:cubicBezTo>
                    <a:pt x="1003" y="11170"/>
                    <a:pt x="418" y="11731"/>
                    <a:pt x="349" y="12371"/>
                  </a:cubicBezTo>
                  <a:cubicBezTo>
                    <a:pt x="0" y="15631"/>
                    <a:pt x="1531" y="18942"/>
                    <a:pt x="3497" y="21468"/>
                  </a:cubicBezTo>
                  <a:cubicBezTo>
                    <a:pt x="5725" y="24318"/>
                    <a:pt x="8911" y="25949"/>
                    <a:pt x="12446" y="26534"/>
                  </a:cubicBezTo>
                  <a:cubicBezTo>
                    <a:pt x="13698" y="26742"/>
                    <a:pt x="15004" y="26847"/>
                    <a:pt x="16330" y="26847"/>
                  </a:cubicBezTo>
                  <a:cubicBezTo>
                    <a:pt x="21910" y="26847"/>
                    <a:pt x="27855" y="24986"/>
                    <a:pt x="31736" y="21095"/>
                  </a:cubicBezTo>
                  <a:cubicBezTo>
                    <a:pt x="33189" y="19622"/>
                    <a:pt x="31850" y="17107"/>
                    <a:pt x="30119" y="17107"/>
                  </a:cubicBezTo>
                  <a:cubicBezTo>
                    <a:pt x="29743" y="17107"/>
                    <a:pt x="29349" y="17225"/>
                    <a:pt x="28961" y="17498"/>
                  </a:cubicBezTo>
                  <a:cubicBezTo>
                    <a:pt x="26634" y="19129"/>
                    <a:pt x="24468" y="20635"/>
                    <a:pt x="21718" y="21443"/>
                  </a:cubicBezTo>
                  <a:cubicBezTo>
                    <a:pt x="20834" y="21705"/>
                    <a:pt x="19938" y="21904"/>
                    <a:pt x="19029" y="22041"/>
                  </a:cubicBezTo>
                  <a:cubicBezTo>
                    <a:pt x="19863" y="21120"/>
                    <a:pt x="20685" y="20174"/>
                    <a:pt x="21494" y="19228"/>
                  </a:cubicBezTo>
                  <a:cubicBezTo>
                    <a:pt x="23584" y="16776"/>
                    <a:pt x="25588" y="14287"/>
                    <a:pt x="27542" y="11748"/>
                  </a:cubicBezTo>
                  <a:cubicBezTo>
                    <a:pt x="28314" y="10753"/>
                    <a:pt x="27704" y="9147"/>
                    <a:pt x="26721" y="8575"/>
                  </a:cubicBezTo>
                  <a:cubicBezTo>
                    <a:pt x="26347" y="8355"/>
                    <a:pt x="25969" y="8256"/>
                    <a:pt x="25602" y="8256"/>
                  </a:cubicBezTo>
                  <a:cubicBezTo>
                    <a:pt x="24807" y="8256"/>
                    <a:pt x="24067" y="8719"/>
                    <a:pt x="23547" y="9409"/>
                  </a:cubicBezTo>
                  <a:cubicBezTo>
                    <a:pt x="21755" y="11786"/>
                    <a:pt x="19925" y="14150"/>
                    <a:pt x="18059" y="16478"/>
                  </a:cubicBezTo>
                  <a:cubicBezTo>
                    <a:pt x="17138" y="17623"/>
                    <a:pt x="16217" y="18768"/>
                    <a:pt x="15296" y="19925"/>
                  </a:cubicBezTo>
                  <a:lnTo>
                    <a:pt x="15246" y="19987"/>
                  </a:lnTo>
                  <a:cubicBezTo>
                    <a:pt x="15370" y="19241"/>
                    <a:pt x="15470" y="18481"/>
                    <a:pt x="15594" y="17760"/>
                  </a:cubicBezTo>
                  <a:cubicBezTo>
                    <a:pt x="15881" y="16104"/>
                    <a:pt x="16179" y="14449"/>
                    <a:pt x="16453" y="12806"/>
                  </a:cubicBezTo>
                  <a:cubicBezTo>
                    <a:pt x="17026" y="9496"/>
                    <a:pt x="17735" y="6210"/>
                    <a:pt x="18233" y="2900"/>
                  </a:cubicBezTo>
                  <a:cubicBezTo>
                    <a:pt x="18419" y="1680"/>
                    <a:pt x="17922" y="435"/>
                    <a:pt x="16627" y="75"/>
                  </a:cubicBezTo>
                  <a:cubicBezTo>
                    <a:pt x="16444" y="25"/>
                    <a:pt x="16253" y="1"/>
                    <a:pt x="16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6298626" y="4068073"/>
              <a:ext cx="1134006" cy="802175"/>
            </a:xfrm>
            <a:custGeom>
              <a:rect b="b" l="l" r="r" t="t"/>
              <a:pathLst>
                <a:path extrusionOk="0" h="14403" w="20361">
                  <a:moveTo>
                    <a:pt x="18848" y="0"/>
                  </a:moveTo>
                  <a:cubicBezTo>
                    <a:pt x="18268" y="0"/>
                    <a:pt x="17729" y="367"/>
                    <a:pt x="17810" y="1106"/>
                  </a:cubicBezTo>
                  <a:cubicBezTo>
                    <a:pt x="17959" y="2351"/>
                    <a:pt x="17984" y="3608"/>
                    <a:pt x="17897" y="4840"/>
                  </a:cubicBezTo>
                  <a:cubicBezTo>
                    <a:pt x="16391" y="3931"/>
                    <a:pt x="14873" y="3023"/>
                    <a:pt x="13342" y="2152"/>
                  </a:cubicBezTo>
                  <a:cubicBezTo>
                    <a:pt x="13158" y="2048"/>
                    <a:pt x="12964" y="2001"/>
                    <a:pt x="12775" y="2001"/>
                  </a:cubicBezTo>
                  <a:cubicBezTo>
                    <a:pt x="12168" y="2001"/>
                    <a:pt x="11609" y="2486"/>
                    <a:pt x="11599" y="3160"/>
                  </a:cubicBezTo>
                  <a:lnTo>
                    <a:pt x="11550" y="6147"/>
                  </a:lnTo>
                  <a:cubicBezTo>
                    <a:pt x="11550" y="6346"/>
                    <a:pt x="11599" y="7105"/>
                    <a:pt x="11599" y="7702"/>
                  </a:cubicBezTo>
                  <a:cubicBezTo>
                    <a:pt x="10280" y="6868"/>
                    <a:pt x="8911" y="6134"/>
                    <a:pt x="7492" y="5474"/>
                  </a:cubicBezTo>
                  <a:cubicBezTo>
                    <a:pt x="7291" y="5383"/>
                    <a:pt x="7091" y="5339"/>
                    <a:pt x="6903" y="5339"/>
                  </a:cubicBezTo>
                  <a:cubicBezTo>
                    <a:pt x="6302" y="5339"/>
                    <a:pt x="5816" y="5781"/>
                    <a:pt x="5750" y="6483"/>
                  </a:cubicBezTo>
                  <a:cubicBezTo>
                    <a:pt x="5625" y="7565"/>
                    <a:pt x="5476" y="8648"/>
                    <a:pt x="5289" y="9718"/>
                  </a:cubicBezTo>
                  <a:lnTo>
                    <a:pt x="1742" y="7665"/>
                  </a:lnTo>
                  <a:cubicBezTo>
                    <a:pt x="1563" y="7565"/>
                    <a:pt x="1373" y="7519"/>
                    <a:pt x="1187" y="7519"/>
                  </a:cubicBezTo>
                  <a:cubicBezTo>
                    <a:pt x="588" y="7519"/>
                    <a:pt x="34" y="7995"/>
                    <a:pt x="25" y="8661"/>
                  </a:cubicBezTo>
                  <a:cubicBezTo>
                    <a:pt x="0" y="10403"/>
                    <a:pt x="75" y="12158"/>
                    <a:pt x="386" y="13875"/>
                  </a:cubicBezTo>
                  <a:cubicBezTo>
                    <a:pt x="454" y="14228"/>
                    <a:pt x="775" y="14403"/>
                    <a:pt x="1099" y="14403"/>
                  </a:cubicBezTo>
                  <a:cubicBezTo>
                    <a:pt x="1425" y="14403"/>
                    <a:pt x="1755" y="14225"/>
                    <a:pt x="1830" y="13875"/>
                  </a:cubicBezTo>
                  <a:cubicBezTo>
                    <a:pt x="2041" y="12792"/>
                    <a:pt x="2178" y="11710"/>
                    <a:pt x="2240" y="10614"/>
                  </a:cubicBezTo>
                  <a:lnTo>
                    <a:pt x="5538" y="12531"/>
                  </a:lnTo>
                  <a:cubicBezTo>
                    <a:pt x="5711" y="12633"/>
                    <a:pt x="5910" y="12682"/>
                    <a:pt x="6110" y="12682"/>
                  </a:cubicBezTo>
                  <a:cubicBezTo>
                    <a:pt x="6614" y="12682"/>
                    <a:pt x="7124" y="12373"/>
                    <a:pt x="7231" y="11847"/>
                  </a:cubicBezTo>
                  <a:cubicBezTo>
                    <a:pt x="7480" y="10639"/>
                    <a:pt x="7679" y="9445"/>
                    <a:pt x="7853" y="8225"/>
                  </a:cubicBezTo>
                  <a:cubicBezTo>
                    <a:pt x="9135" y="8897"/>
                    <a:pt x="10367" y="9631"/>
                    <a:pt x="11562" y="10428"/>
                  </a:cubicBezTo>
                  <a:cubicBezTo>
                    <a:pt x="11742" y="10540"/>
                    <a:pt x="11945" y="10596"/>
                    <a:pt x="12147" y="10596"/>
                  </a:cubicBezTo>
                  <a:cubicBezTo>
                    <a:pt x="12349" y="10596"/>
                    <a:pt x="12551" y="10540"/>
                    <a:pt x="12732" y="10428"/>
                  </a:cubicBezTo>
                  <a:cubicBezTo>
                    <a:pt x="13653" y="9793"/>
                    <a:pt x="13827" y="8959"/>
                    <a:pt x="13852" y="7889"/>
                  </a:cubicBezTo>
                  <a:cubicBezTo>
                    <a:pt x="13877" y="6980"/>
                    <a:pt x="13889" y="6072"/>
                    <a:pt x="13902" y="5163"/>
                  </a:cubicBezTo>
                  <a:cubicBezTo>
                    <a:pt x="15358" y="6022"/>
                    <a:pt x="16802" y="6881"/>
                    <a:pt x="18233" y="7777"/>
                  </a:cubicBezTo>
                  <a:cubicBezTo>
                    <a:pt x="18400" y="7878"/>
                    <a:pt x="18597" y="7925"/>
                    <a:pt x="18797" y="7925"/>
                  </a:cubicBezTo>
                  <a:cubicBezTo>
                    <a:pt x="19313" y="7925"/>
                    <a:pt x="19852" y="7609"/>
                    <a:pt x="19950" y="7080"/>
                  </a:cubicBezTo>
                  <a:cubicBezTo>
                    <a:pt x="20286" y="5114"/>
                    <a:pt x="20361" y="3097"/>
                    <a:pt x="20137" y="1106"/>
                  </a:cubicBezTo>
                  <a:cubicBezTo>
                    <a:pt x="20056" y="370"/>
                    <a:pt x="19431" y="0"/>
                    <a:pt x="18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715100" y="1674000"/>
            <a:ext cx="3566700" cy="25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aheim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2" type="subTitle"/>
          </p:nvPr>
        </p:nvSpPr>
        <p:spPr>
          <a:xfrm>
            <a:off x="4862275" y="1674000"/>
            <a:ext cx="3566700" cy="25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94"/>
              </a:buClr>
              <a:buSzPts val="1400"/>
              <a:buFont typeface="Quicksand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94"/>
              </a:buClr>
              <a:buSzPts val="1400"/>
              <a:buFont typeface="Quicksand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94"/>
              </a:buClr>
              <a:buSzPts val="1400"/>
              <a:buFont typeface="Quicksand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94"/>
              </a:buClr>
              <a:buSzPts val="1400"/>
              <a:buFont typeface="Quicksand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94"/>
              </a:buClr>
              <a:buSzPts val="1400"/>
              <a:buFont typeface="Quicksand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94"/>
              </a:buClr>
              <a:buSzPts val="1400"/>
              <a:buFont typeface="Quicksand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94"/>
              </a:buClr>
              <a:buSzPts val="1400"/>
              <a:buFont typeface="Quicksand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94"/>
              </a:buClr>
              <a:buSzPts val="1400"/>
              <a:buFont typeface="Quicksand"/>
              <a:buChar char="■"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3"/>
          <p:cNvGrpSpPr/>
          <p:nvPr/>
        </p:nvGrpSpPr>
        <p:grpSpPr>
          <a:xfrm>
            <a:off x="8339750" y="223063"/>
            <a:ext cx="573886" cy="623879"/>
            <a:chOff x="8472500" y="116350"/>
            <a:chExt cx="573886" cy="623879"/>
          </a:xfrm>
        </p:grpSpPr>
        <p:sp>
          <p:nvSpPr>
            <p:cNvPr id="177" name="Google Shape;177;p23"/>
            <p:cNvSpPr/>
            <p:nvPr/>
          </p:nvSpPr>
          <p:spPr>
            <a:xfrm>
              <a:off x="8850559" y="116350"/>
              <a:ext cx="195827" cy="167980"/>
            </a:xfrm>
            <a:custGeom>
              <a:rect b="b" l="l" r="r" t="t"/>
              <a:pathLst>
                <a:path extrusionOk="0" h="10484" w="12222">
                  <a:moveTo>
                    <a:pt x="6489" y="1"/>
                  </a:moveTo>
                  <a:cubicBezTo>
                    <a:pt x="5569" y="1"/>
                    <a:pt x="4657" y="256"/>
                    <a:pt x="3871" y="802"/>
                  </a:cubicBezTo>
                  <a:cubicBezTo>
                    <a:pt x="2813" y="1287"/>
                    <a:pt x="1867" y="2109"/>
                    <a:pt x="1407" y="2868"/>
                  </a:cubicBezTo>
                  <a:cubicBezTo>
                    <a:pt x="0" y="5232"/>
                    <a:pt x="971" y="8120"/>
                    <a:pt x="3199" y="9563"/>
                  </a:cubicBezTo>
                  <a:cubicBezTo>
                    <a:pt x="4136" y="10179"/>
                    <a:pt x="5198" y="10484"/>
                    <a:pt x="6248" y="10484"/>
                  </a:cubicBezTo>
                  <a:cubicBezTo>
                    <a:pt x="7682" y="10484"/>
                    <a:pt x="9095" y="9917"/>
                    <a:pt x="10144" y="8804"/>
                  </a:cubicBezTo>
                  <a:cubicBezTo>
                    <a:pt x="11986" y="6825"/>
                    <a:pt x="12222" y="3565"/>
                    <a:pt x="10256" y="1586"/>
                  </a:cubicBezTo>
                  <a:cubicBezTo>
                    <a:pt x="9244" y="566"/>
                    <a:pt x="7858" y="1"/>
                    <a:pt x="6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8732698" y="480857"/>
              <a:ext cx="117862" cy="106021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8631796" y="284314"/>
              <a:ext cx="100910" cy="90928"/>
            </a:xfrm>
            <a:custGeom>
              <a:rect b="b" l="l" r="r" t="t"/>
              <a:pathLst>
                <a:path extrusionOk="0" h="5675" w="6298">
                  <a:moveTo>
                    <a:pt x="3026" y="0"/>
                  </a:moveTo>
                  <a:cubicBezTo>
                    <a:pt x="2241" y="0"/>
                    <a:pt x="1460" y="315"/>
                    <a:pt x="946" y="967"/>
                  </a:cubicBezTo>
                  <a:cubicBezTo>
                    <a:pt x="847" y="1104"/>
                    <a:pt x="747" y="1266"/>
                    <a:pt x="673" y="1428"/>
                  </a:cubicBezTo>
                  <a:cubicBezTo>
                    <a:pt x="212" y="1988"/>
                    <a:pt x="0" y="2710"/>
                    <a:pt x="88" y="3431"/>
                  </a:cubicBezTo>
                  <a:cubicBezTo>
                    <a:pt x="284" y="4785"/>
                    <a:pt x="1585" y="5674"/>
                    <a:pt x="2889" y="5674"/>
                  </a:cubicBezTo>
                  <a:cubicBezTo>
                    <a:pt x="3240" y="5674"/>
                    <a:pt x="3591" y="5610"/>
                    <a:pt x="3921" y="5472"/>
                  </a:cubicBezTo>
                  <a:cubicBezTo>
                    <a:pt x="5526" y="4813"/>
                    <a:pt x="6298" y="2734"/>
                    <a:pt x="5352" y="1229"/>
                  </a:cubicBezTo>
                  <a:cubicBezTo>
                    <a:pt x="4845" y="421"/>
                    <a:pt x="3933" y="0"/>
                    <a:pt x="3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8472500" y="616574"/>
              <a:ext cx="137447" cy="123655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23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3" name="Google Shape;183;p23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3"/>
          <p:cNvSpPr txBox="1"/>
          <p:nvPr>
            <p:ph idx="5" type="subTitle"/>
          </p:nvPr>
        </p:nvSpPr>
        <p:spPr>
          <a:xfrm>
            <a:off x="702525" y="1212700"/>
            <a:ext cx="62892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1181425" y="2109500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2" type="subTitle"/>
          </p:nvPr>
        </p:nvSpPr>
        <p:spPr>
          <a:xfrm>
            <a:off x="4836300" y="2109500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3" type="subTitle"/>
          </p:nvPr>
        </p:nvSpPr>
        <p:spPr>
          <a:xfrm>
            <a:off x="1284375" y="2822900"/>
            <a:ext cx="27018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4" type="subTitle"/>
          </p:nvPr>
        </p:nvSpPr>
        <p:spPr>
          <a:xfrm>
            <a:off x="4939175" y="2822900"/>
            <a:ext cx="27018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3" name="Google Shape;193;p24"/>
          <p:cNvGrpSpPr/>
          <p:nvPr/>
        </p:nvGrpSpPr>
        <p:grpSpPr>
          <a:xfrm>
            <a:off x="497200" y="350200"/>
            <a:ext cx="8511035" cy="5187625"/>
            <a:chOff x="497200" y="350200"/>
            <a:chExt cx="8511035" cy="5187625"/>
          </a:xfrm>
        </p:grpSpPr>
        <p:grpSp>
          <p:nvGrpSpPr>
            <p:cNvPr id="194" name="Google Shape;194;p24"/>
            <p:cNvGrpSpPr/>
            <p:nvPr/>
          </p:nvGrpSpPr>
          <p:grpSpPr>
            <a:xfrm>
              <a:off x="497200" y="350200"/>
              <a:ext cx="684225" cy="757500"/>
              <a:chOff x="4302200" y="1018850"/>
              <a:chExt cx="684225" cy="757500"/>
            </a:xfrm>
          </p:grpSpPr>
          <p:sp>
            <p:nvSpPr>
              <p:cNvPr id="195" name="Google Shape;195;p24"/>
              <p:cNvSpPr/>
              <p:nvPr/>
            </p:nvSpPr>
            <p:spPr>
              <a:xfrm>
                <a:off x="4302200" y="1018850"/>
                <a:ext cx="562575" cy="519550"/>
              </a:xfrm>
              <a:custGeom>
                <a:rect b="b" l="l" r="r" t="t"/>
                <a:pathLst>
                  <a:path extrusionOk="0" h="20782" w="22503">
                    <a:moveTo>
                      <a:pt x="12708" y="18400"/>
                    </a:moveTo>
                    <a:lnTo>
                      <a:pt x="12708" y="18400"/>
                    </a:lnTo>
                    <a:cubicBezTo>
                      <a:pt x="12215" y="18530"/>
                      <a:pt x="11709" y="18598"/>
                      <a:pt x="11204" y="18598"/>
                    </a:cubicBezTo>
                    <a:cubicBezTo>
                      <a:pt x="11033" y="18598"/>
                      <a:pt x="10862" y="18590"/>
                      <a:pt x="10692" y="18574"/>
                    </a:cubicBezTo>
                    <a:cubicBezTo>
                      <a:pt x="10580" y="18562"/>
                      <a:pt x="10468" y="18549"/>
                      <a:pt x="10368" y="18537"/>
                    </a:cubicBezTo>
                    <a:cubicBezTo>
                      <a:pt x="10380" y="18512"/>
                      <a:pt x="10405" y="18499"/>
                      <a:pt x="10430" y="18475"/>
                    </a:cubicBezTo>
                    <a:cubicBezTo>
                      <a:pt x="10731" y="18509"/>
                      <a:pt x="11032" y="18528"/>
                      <a:pt x="11333" y="18528"/>
                    </a:cubicBezTo>
                    <a:cubicBezTo>
                      <a:pt x="11580" y="18528"/>
                      <a:pt x="11826" y="18515"/>
                      <a:pt x="12073" y="18487"/>
                    </a:cubicBezTo>
                    <a:cubicBezTo>
                      <a:pt x="12285" y="18475"/>
                      <a:pt x="12496" y="18437"/>
                      <a:pt x="12708" y="18400"/>
                    </a:cubicBezTo>
                    <a:close/>
                    <a:moveTo>
                      <a:pt x="11250" y="0"/>
                    </a:moveTo>
                    <a:cubicBezTo>
                      <a:pt x="8027" y="0"/>
                      <a:pt x="4829" y="1364"/>
                      <a:pt x="2826" y="3951"/>
                    </a:cubicBezTo>
                    <a:cubicBezTo>
                      <a:pt x="611" y="6776"/>
                      <a:pt x="1" y="10783"/>
                      <a:pt x="1619" y="14044"/>
                    </a:cubicBezTo>
                    <a:cubicBezTo>
                      <a:pt x="1917" y="14641"/>
                      <a:pt x="2291" y="15201"/>
                      <a:pt x="2714" y="15712"/>
                    </a:cubicBezTo>
                    <a:cubicBezTo>
                      <a:pt x="4295" y="18176"/>
                      <a:pt x="6809" y="20105"/>
                      <a:pt x="9696" y="20640"/>
                    </a:cubicBezTo>
                    <a:cubicBezTo>
                      <a:pt x="10209" y="20736"/>
                      <a:pt x="10711" y="20782"/>
                      <a:pt x="11201" y="20782"/>
                    </a:cubicBezTo>
                    <a:cubicBezTo>
                      <a:pt x="14404" y="20782"/>
                      <a:pt x="17119" y="18840"/>
                      <a:pt x="19105" y="16272"/>
                    </a:cubicBezTo>
                    <a:cubicBezTo>
                      <a:pt x="21395" y="13310"/>
                      <a:pt x="22502" y="9476"/>
                      <a:pt x="20885" y="5929"/>
                    </a:cubicBezTo>
                    <a:cubicBezTo>
                      <a:pt x="19428" y="2731"/>
                      <a:pt x="16143" y="541"/>
                      <a:pt x="12695" y="93"/>
                    </a:cubicBezTo>
                    <a:cubicBezTo>
                      <a:pt x="12216" y="31"/>
                      <a:pt x="11732" y="0"/>
                      <a:pt x="11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4650075" y="1539425"/>
                <a:ext cx="264800" cy="236925"/>
              </a:xfrm>
              <a:custGeom>
                <a:rect b="b" l="l" r="r" t="t"/>
                <a:pathLst>
                  <a:path extrusionOk="0" h="9477" w="10592">
                    <a:moveTo>
                      <a:pt x="4087" y="0"/>
                    </a:moveTo>
                    <a:cubicBezTo>
                      <a:pt x="1792" y="0"/>
                      <a:pt x="0" y="3712"/>
                      <a:pt x="411" y="5915"/>
                    </a:cubicBezTo>
                    <a:cubicBezTo>
                      <a:pt x="813" y="8111"/>
                      <a:pt x="2912" y="9476"/>
                      <a:pt x="5005" y="9476"/>
                    </a:cubicBezTo>
                    <a:cubicBezTo>
                      <a:pt x="5891" y="9476"/>
                      <a:pt x="6775" y="9232"/>
                      <a:pt x="7530" y="8703"/>
                    </a:cubicBezTo>
                    <a:cubicBezTo>
                      <a:pt x="10019" y="6961"/>
                      <a:pt x="10591" y="2331"/>
                      <a:pt x="7691" y="638"/>
                    </a:cubicBezTo>
                    <a:cubicBezTo>
                      <a:pt x="7191" y="321"/>
                      <a:pt x="6612" y="155"/>
                      <a:pt x="6026" y="155"/>
                    </a:cubicBezTo>
                    <a:cubicBezTo>
                      <a:pt x="5738" y="155"/>
                      <a:pt x="5448" y="196"/>
                      <a:pt x="5165" y="278"/>
                    </a:cubicBezTo>
                    <a:cubicBezTo>
                      <a:pt x="4798" y="87"/>
                      <a:pt x="4436" y="0"/>
                      <a:pt x="4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4860150" y="1437525"/>
                <a:ext cx="44450" cy="40400"/>
              </a:xfrm>
              <a:custGeom>
                <a:rect b="b" l="l" r="r" t="t"/>
                <a:pathLst>
                  <a:path extrusionOk="0" h="1616" w="1778">
                    <a:moveTo>
                      <a:pt x="856" y="0"/>
                    </a:moveTo>
                    <a:cubicBezTo>
                      <a:pt x="413" y="0"/>
                      <a:pt x="1" y="391"/>
                      <a:pt x="97" y="919"/>
                    </a:cubicBezTo>
                    <a:cubicBezTo>
                      <a:pt x="147" y="1317"/>
                      <a:pt x="496" y="1616"/>
                      <a:pt x="906" y="1616"/>
                    </a:cubicBezTo>
                    <a:cubicBezTo>
                      <a:pt x="1267" y="1616"/>
                      <a:pt x="1591" y="1367"/>
                      <a:pt x="1703" y="1018"/>
                    </a:cubicBezTo>
                    <a:cubicBezTo>
                      <a:pt x="1777" y="732"/>
                      <a:pt x="1678" y="421"/>
                      <a:pt x="1441" y="247"/>
                    </a:cubicBezTo>
                    <a:lnTo>
                      <a:pt x="1392" y="222"/>
                    </a:lnTo>
                    <a:cubicBezTo>
                      <a:pt x="1231" y="68"/>
                      <a:pt x="1041" y="0"/>
                      <a:pt x="8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4513775" y="1594125"/>
                <a:ext cx="95850" cy="88225"/>
              </a:xfrm>
              <a:custGeom>
                <a:rect b="b" l="l" r="r" t="t"/>
                <a:pathLst>
                  <a:path extrusionOk="0" h="3529" w="3834">
                    <a:moveTo>
                      <a:pt x="2115" y="0"/>
                    </a:moveTo>
                    <a:cubicBezTo>
                      <a:pt x="2071" y="0"/>
                      <a:pt x="2025" y="2"/>
                      <a:pt x="1980" y="6"/>
                    </a:cubicBezTo>
                    <a:cubicBezTo>
                      <a:pt x="1507" y="31"/>
                      <a:pt x="1059" y="243"/>
                      <a:pt x="735" y="591"/>
                    </a:cubicBezTo>
                    <a:cubicBezTo>
                      <a:pt x="548" y="790"/>
                      <a:pt x="399" y="1039"/>
                      <a:pt x="324" y="1301"/>
                    </a:cubicBezTo>
                    <a:cubicBezTo>
                      <a:pt x="63" y="1637"/>
                      <a:pt x="1" y="2097"/>
                      <a:pt x="175" y="2483"/>
                    </a:cubicBezTo>
                    <a:cubicBezTo>
                      <a:pt x="312" y="2819"/>
                      <a:pt x="598" y="3055"/>
                      <a:pt x="947" y="3142"/>
                    </a:cubicBezTo>
                    <a:cubicBezTo>
                      <a:pt x="1258" y="3379"/>
                      <a:pt x="1644" y="3516"/>
                      <a:pt x="2042" y="3528"/>
                    </a:cubicBezTo>
                    <a:cubicBezTo>
                      <a:pt x="2050" y="3528"/>
                      <a:pt x="2057" y="3528"/>
                      <a:pt x="2065" y="3528"/>
                    </a:cubicBezTo>
                    <a:cubicBezTo>
                      <a:pt x="3038" y="3528"/>
                      <a:pt x="3834" y="2737"/>
                      <a:pt x="3822" y="1761"/>
                    </a:cubicBezTo>
                    <a:cubicBezTo>
                      <a:pt x="3798" y="847"/>
                      <a:pt x="3049" y="0"/>
                      <a:pt x="2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4421525" y="1549850"/>
                <a:ext cx="46700" cy="40775"/>
              </a:xfrm>
              <a:custGeom>
                <a:rect b="b" l="l" r="r" t="t"/>
                <a:pathLst>
                  <a:path extrusionOk="0" h="1631" w="1868">
                    <a:moveTo>
                      <a:pt x="934" y="1"/>
                    </a:moveTo>
                    <a:cubicBezTo>
                      <a:pt x="467" y="1"/>
                      <a:pt x="1" y="327"/>
                      <a:pt x="156" y="981"/>
                    </a:cubicBezTo>
                    <a:lnTo>
                      <a:pt x="181" y="1080"/>
                    </a:lnTo>
                    <a:cubicBezTo>
                      <a:pt x="293" y="1447"/>
                      <a:pt x="614" y="1631"/>
                      <a:pt x="934" y="1631"/>
                    </a:cubicBezTo>
                    <a:cubicBezTo>
                      <a:pt x="1255" y="1631"/>
                      <a:pt x="1575" y="1447"/>
                      <a:pt x="1687" y="1080"/>
                    </a:cubicBezTo>
                    <a:lnTo>
                      <a:pt x="1712" y="981"/>
                    </a:lnTo>
                    <a:cubicBezTo>
                      <a:pt x="1868" y="327"/>
                      <a:pt x="1401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4446900" y="1740500"/>
                <a:ext cx="45450" cy="35175"/>
              </a:xfrm>
              <a:custGeom>
                <a:rect b="b" l="l" r="r" t="t"/>
                <a:pathLst>
                  <a:path extrusionOk="0" h="1407" w="1818">
                    <a:moveTo>
                      <a:pt x="909" y="1"/>
                    </a:moveTo>
                    <a:cubicBezTo>
                      <a:pt x="0" y="1"/>
                      <a:pt x="0" y="1407"/>
                      <a:pt x="909" y="1407"/>
                    </a:cubicBezTo>
                    <a:cubicBezTo>
                      <a:pt x="1817" y="1407"/>
                      <a:pt x="1817" y="1"/>
                      <a:pt x="9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>
                <a:off x="4888625" y="1264275"/>
                <a:ext cx="97800" cy="98300"/>
              </a:xfrm>
              <a:custGeom>
                <a:rect b="b" l="l" r="r" t="t"/>
                <a:pathLst>
                  <a:path extrusionOk="0" h="3932" w="3912">
                    <a:moveTo>
                      <a:pt x="1905" y="0"/>
                    </a:moveTo>
                    <a:cubicBezTo>
                      <a:pt x="1706" y="0"/>
                      <a:pt x="1505" y="34"/>
                      <a:pt x="1311" y="107"/>
                    </a:cubicBezTo>
                    <a:cubicBezTo>
                      <a:pt x="526" y="406"/>
                      <a:pt x="16" y="1165"/>
                      <a:pt x="16" y="1999"/>
                    </a:cubicBezTo>
                    <a:cubicBezTo>
                      <a:pt x="1" y="3177"/>
                      <a:pt x="1029" y="3931"/>
                      <a:pt x="2033" y="3931"/>
                    </a:cubicBezTo>
                    <a:cubicBezTo>
                      <a:pt x="2652" y="3931"/>
                      <a:pt x="3262" y="3645"/>
                      <a:pt x="3613" y="2995"/>
                    </a:cubicBezTo>
                    <a:cubicBezTo>
                      <a:pt x="3862" y="2522"/>
                      <a:pt x="3912" y="1962"/>
                      <a:pt x="3725" y="1452"/>
                    </a:cubicBezTo>
                    <a:cubicBezTo>
                      <a:pt x="3675" y="1240"/>
                      <a:pt x="3588" y="1041"/>
                      <a:pt x="3464" y="854"/>
                    </a:cubicBezTo>
                    <a:cubicBezTo>
                      <a:pt x="3116" y="328"/>
                      <a:pt x="2519" y="0"/>
                      <a:pt x="1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" name="Google Shape;202;p24"/>
            <p:cNvSpPr/>
            <p:nvPr/>
          </p:nvSpPr>
          <p:spPr>
            <a:xfrm rot="9900113">
              <a:off x="8369333" y="4285606"/>
              <a:ext cx="523650" cy="959644"/>
            </a:xfrm>
            <a:custGeom>
              <a:rect b="b" l="l" r="r" t="t"/>
              <a:pathLst>
                <a:path extrusionOk="0" h="25136" w="13716">
                  <a:moveTo>
                    <a:pt x="9720" y="1"/>
                  </a:moveTo>
                  <a:cubicBezTo>
                    <a:pt x="9614" y="1"/>
                    <a:pt x="9501" y="16"/>
                    <a:pt x="9385" y="51"/>
                  </a:cubicBezTo>
                  <a:cubicBezTo>
                    <a:pt x="7817" y="486"/>
                    <a:pt x="6360" y="1208"/>
                    <a:pt x="5066" y="2191"/>
                  </a:cubicBezTo>
                  <a:cubicBezTo>
                    <a:pt x="3822" y="3125"/>
                    <a:pt x="2938" y="4780"/>
                    <a:pt x="4170" y="6149"/>
                  </a:cubicBezTo>
                  <a:cubicBezTo>
                    <a:pt x="5228" y="7306"/>
                    <a:pt x="7182" y="7456"/>
                    <a:pt x="8613" y="7817"/>
                  </a:cubicBezTo>
                  <a:cubicBezTo>
                    <a:pt x="8700" y="7829"/>
                    <a:pt x="9783" y="8165"/>
                    <a:pt x="10256" y="8314"/>
                  </a:cubicBezTo>
                  <a:lnTo>
                    <a:pt x="10243" y="8377"/>
                  </a:lnTo>
                  <a:cubicBezTo>
                    <a:pt x="10032" y="8538"/>
                    <a:pt x="9858" y="8800"/>
                    <a:pt x="9658" y="8999"/>
                  </a:cubicBezTo>
                  <a:cubicBezTo>
                    <a:pt x="7617" y="10965"/>
                    <a:pt x="4842" y="11948"/>
                    <a:pt x="2689" y="13815"/>
                  </a:cubicBezTo>
                  <a:cubicBezTo>
                    <a:pt x="2104" y="14326"/>
                    <a:pt x="1532" y="14910"/>
                    <a:pt x="1357" y="15682"/>
                  </a:cubicBezTo>
                  <a:cubicBezTo>
                    <a:pt x="1133" y="16665"/>
                    <a:pt x="1644" y="17586"/>
                    <a:pt x="2477" y="18097"/>
                  </a:cubicBezTo>
                  <a:cubicBezTo>
                    <a:pt x="3199" y="18545"/>
                    <a:pt x="4033" y="18706"/>
                    <a:pt x="4830" y="18905"/>
                  </a:cubicBezTo>
                  <a:cubicBezTo>
                    <a:pt x="5141" y="18955"/>
                    <a:pt x="5439" y="19055"/>
                    <a:pt x="5726" y="19167"/>
                  </a:cubicBezTo>
                  <a:cubicBezTo>
                    <a:pt x="5228" y="19714"/>
                    <a:pt x="4481" y="20200"/>
                    <a:pt x="3971" y="20548"/>
                  </a:cubicBezTo>
                  <a:cubicBezTo>
                    <a:pt x="3037" y="21208"/>
                    <a:pt x="2017" y="21768"/>
                    <a:pt x="971" y="22216"/>
                  </a:cubicBezTo>
                  <a:cubicBezTo>
                    <a:pt x="187" y="22552"/>
                    <a:pt x="1" y="23709"/>
                    <a:pt x="399" y="24382"/>
                  </a:cubicBezTo>
                  <a:cubicBezTo>
                    <a:pt x="699" y="24909"/>
                    <a:pt x="1196" y="25135"/>
                    <a:pt x="1722" y="25135"/>
                  </a:cubicBezTo>
                  <a:cubicBezTo>
                    <a:pt x="2003" y="25135"/>
                    <a:pt x="2292" y="25071"/>
                    <a:pt x="2564" y="24954"/>
                  </a:cubicBezTo>
                  <a:cubicBezTo>
                    <a:pt x="3846" y="24394"/>
                    <a:pt x="5066" y="23685"/>
                    <a:pt x="6174" y="22838"/>
                  </a:cubicBezTo>
                  <a:cubicBezTo>
                    <a:pt x="7132" y="22116"/>
                    <a:pt x="8327" y="21258"/>
                    <a:pt x="8874" y="20150"/>
                  </a:cubicBezTo>
                  <a:cubicBezTo>
                    <a:pt x="9546" y="18781"/>
                    <a:pt x="8650" y="17288"/>
                    <a:pt x="7468" y="16541"/>
                  </a:cubicBezTo>
                  <a:cubicBezTo>
                    <a:pt x="6796" y="16118"/>
                    <a:pt x="5987" y="16006"/>
                    <a:pt x="5228" y="15807"/>
                  </a:cubicBezTo>
                  <a:cubicBezTo>
                    <a:pt x="5265" y="15769"/>
                    <a:pt x="5303" y="15744"/>
                    <a:pt x="5352" y="15707"/>
                  </a:cubicBezTo>
                  <a:cubicBezTo>
                    <a:pt x="5788" y="15371"/>
                    <a:pt x="6248" y="15085"/>
                    <a:pt x="6709" y="14786"/>
                  </a:cubicBezTo>
                  <a:cubicBezTo>
                    <a:pt x="7605" y="14226"/>
                    <a:pt x="8526" y="13716"/>
                    <a:pt x="9422" y="13143"/>
                  </a:cubicBezTo>
                  <a:cubicBezTo>
                    <a:pt x="11152" y="11986"/>
                    <a:pt x="13716" y="10243"/>
                    <a:pt x="13504" y="7879"/>
                  </a:cubicBezTo>
                  <a:cubicBezTo>
                    <a:pt x="13268" y="5303"/>
                    <a:pt x="10144" y="4954"/>
                    <a:pt x="8177" y="4469"/>
                  </a:cubicBezTo>
                  <a:lnTo>
                    <a:pt x="7281" y="4245"/>
                  </a:lnTo>
                  <a:lnTo>
                    <a:pt x="7356" y="4182"/>
                  </a:lnTo>
                  <a:cubicBezTo>
                    <a:pt x="8289" y="3448"/>
                    <a:pt x="9260" y="2776"/>
                    <a:pt x="10281" y="2166"/>
                  </a:cubicBezTo>
                  <a:cubicBezTo>
                    <a:pt x="11299" y="1567"/>
                    <a:pt x="10785" y="1"/>
                    <a:pt x="9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 flipH="1" rot="899887">
              <a:off x="7964803" y="4526770"/>
              <a:ext cx="523650" cy="959644"/>
            </a:xfrm>
            <a:custGeom>
              <a:rect b="b" l="l" r="r" t="t"/>
              <a:pathLst>
                <a:path extrusionOk="0" h="25136" w="13716">
                  <a:moveTo>
                    <a:pt x="9720" y="1"/>
                  </a:moveTo>
                  <a:cubicBezTo>
                    <a:pt x="9614" y="1"/>
                    <a:pt x="9501" y="16"/>
                    <a:pt x="9385" y="51"/>
                  </a:cubicBezTo>
                  <a:cubicBezTo>
                    <a:pt x="7817" y="486"/>
                    <a:pt x="6360" y="1208"/>
                    <a:pt x="5066" y="2191"/>
                  </a:cubicBezTo>
                  <a:cubicBezTo>
                    <a:pt x="3822" y="3125"/>
                    <a:pt x="2938" y="4780"/>
                    <a:pt x="4170" y="6149"/>
                  </a:cubicBezTo>
                  <a:cubicBezTo>
                    <a:pt x="5228" y="7306"/>
                    <a:pt x="7182" y="7456"/>
                    <a:pt x="8613" y="7817"/>
                  </a:cubicBezTo>
                  <a:cubicBezTo>
                    <a:pt x="8700" y="7829"/>
                    <a:pt x="9783" y="8165"/>
                    <a:pt x="10256" y="8314"/>
                  </a:cubicBezTo>
                  <a:lnTo>
                    <a:pt x="10243" y="8377"/>
                  </a:lnTo>
                  <a:cubicBezTo>
                    <a:pt x="10032" y="8538"/>
                    <a:pt x="9858" y="8800"/>
                    <a:pt x="9658" y="8999"/>
                  </a:cubicBezTo>
                  <a:cubicBezTo>
                    <a:pt x="7617" y="10965"/>
                    <a:pt x="4842" y="11948"/>
                    <a:pt x="2689" y="13815"/>
                  </a:cubicBezTo>
                  <a:cubicBezTo>
                    <a:pt x="2104" y="14326"/>
                    <a:pt x="1532" y="14910"/>
                    <a:pt x="1357" y="15682"/>
                  </a:cubicBezTo>
                  <a:cubicBezTo>
                    <a:pt x="1133" y="16665"/>
                    <a:pt x="1644" y="17586"/>
                    <a:pt x="2477" y="18097"/>
                  </a:cubicBezTo>
                  <a:cubicBezTo>
                    <a:pt x="3199" y="18545"/>
                    <a:pt x="4033" y="18706"/>
                    <a:pt x="4830" y="18905"/>
                  </a:cubicBezTo>
                  <a:cubicBezTo>
                    <a:pt x="5141" y="18955"/>
                    <a:pt x="5439" y="19055"/>
                    <a:pt x="5726" y="19167"/>
                  </a:cubicBezTo>
                  <a:cubicBezTo>
                    <a:pt x="5228" y="19714"/>
                    <a:pt x="4481" y="20200"/>
                    <a:pt x="3971" y="20548"/>
                  </a:cubicBezTo>
                  <a:cubicBezTo>
                    <a:pt x="3037" y="21208"/>
                    <a:pt x="2017" y="21768"/>
                    <a:pt x="971" y="22216"/>
                  </a:cubicBezTo>
                  <a:cubicBezTo>
                    <a:pt x="187" y="22552"/>
                    <a:pt x="1" y="23709"/>
                    <a:pt x="399" y="24382"/>
                  </a:cubicBezTo>
                  <a:cubicBezTo>
                    <a:pt x="699" y="24909"/>
                    <a:pt x="1196" y="25135"/>
                    <a:pt x="1722" y="25135"/>
                  </a:cubicBezTo>
                  <a:cubicBezTo>
                    <a:pt x="2003" y="25135"/>
                    <a:pt x="2292" y="25071"/>
                    <a:pt x="2564" y="24954"/>
                  </a:cubicBezTo>
                  <a:cubicBezTo>
                    <a:pt x="3846" y="24394"/>
                    <a:pt x="5066" y="23685"/>
                    <a:pt x="6174" y="22838"/>
                  </a:cubicBezTo>
                  <a:cubicBezTo>
                    <a:pt x="7132" y="22116"/>
                    <a:pt x="8327" y="21258"/>
                    <a:pt x="8874" y="20150"/>
                  </a:cubicBezTo>
                  <a:cubicBezTo>
                    <a:pt x="9546" y="18781"/>
                    <a:pt x="8650" y="17288"/>
                    <a:pt x="7468" y="16541"/>
                  </a:cubicBezTo>
                  <a:cubicBezTo>
                    <a:pt x="6796" y="16118"/>
                    <a:pt x="5987" y="16006"/>
                    <a:pt x="5228" y="15807"/>
                  </a:cubicBezTo>
                  <a:cubicBezTo>
                    <a:pt x="5265" y="15769"/>
                    <a:pt x="5303" y="15744"/>
                    <a:pt x="5352" y="15707"/>
                  </a:cubicBezTo>
                  <a:cubicBezTo>
                    <a:pt x="5788" y="15371"/>
                    <a:pt x="6248" y="15085"/>
                    <a:pt x="6709" y="14786"/>
                  </a:cubicBezTo>
                  <a:cubicBezTo>
                    <a:pt x="7605" y="14226"/>
                    <a:pt x="8526" y="13716"/>
                    <a:pt x="9422" y="13143"/>
                  </a:cubicBezTo>
                  <a:cubicBezTo>
                    <a:pt x="11152" y="11986"/>
                    <a:pt x="13716" y="10243"/>
                    <a:pt x="13504" y="7879"/>
                  </a:cubicBezTo>
                  <a:cubicBezTo>
                    <a:pt x="13268" y="5303"/>
                    <a:pt x="10144" y="4954"/>
                    <a:pt x="8177" y="4469"/>
                  </a:cubicBezTo>
                  <a:lnTo>
                    <a:pt x="7281" y="4245"/>
                  </a:lnTo>
                  <a:lnTo>
                    <a:pt x="7356" y="4182"/>
                  </a:lnTo>
                  <a:cubicBezTo>
                    <a:pt x="8289" y="3448"/>
                    <a:pt x="9260" y="2776"/>
                    <a:pt x="10281" y="2166"/>
                  </a:cubicBezTo>
                  <a:cubicBezTo>
                    <a:pt x="11299" y="1567"/>
                    <a:pt x="10785" y="1"/>
                    <a:pt x="9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720000" y="1343525"/>
            <a:ext cx="77136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7" name="Google Shape;207;p25"/>
          <p:cNvGrpSpPr/>
          <p:nvPr/>
        </p:nvGrpSpPr>
        <p:grpSpPr>
          <a:xfrm>
            <a:off x="7619922" y="274307"/>
            <a:ext cx="1201654" cy="4704219"/>
            <a:chOff x="7619922" y="274307"/>
            <a:chExt cx="1201654" cy="4704219"/>
          </a:xfrm>
        </p:grpSpPr>
        <p:grpSp>
          <p:nvGrpSpPr>
            <p:cNvPr id="208" name="Google Shape;208;p25"/>
            <p:cNvGrpSpPr/>
            <p:nvPr/>
          </p:nvGrpSpPr>
          <p:grpSpPr>
            <a:xfrm>
              <a:off x="7619922" y="3933006"/>
              <a:ext cx="1201654" cy="1045519"/>
              <a:chOff x="3918275" y="2946475"/>
              <a:chExt cx="1042650" cy="907175"/>
            </a:xfrm>
          </p:grpSpPr>
          <p:sp>
            <p:nvSpPr>
              <p:cNvPr id="209" name="Google Shape;209;p25"/>
              <p:cNvSpPr/>
              <p:nvPr/>
            </p:nvSpPr>
            <p:spPr>
              <a:xfrm>
                <a:off x="3918275" y="2946475"/>
                <a:ext cx="1042650" cy="907175"/>
              </a:xfrm>
              <a:custGeom>
                <a:rect b="b" l="l" r="r" t="t"/>
                <a:pathLst>
                  <a:path extrusionOk="0" h="36287" w="41706">
                    <a:moveTo>
                      <a:pt x="8643" y="1"/>
                    </a:moveTo>
                    <a:cubicBezTo>
                      <a:pt x="7881" y="1"/>
                      <a:pt x="7133" y="104"/>
                      <a:pt x="6472" y="498"/>
                    </a:cubicBezTo>
                    <a:cubicBezTo>
                      <a:pt x="5177" y="1270"/>
                      <a:pt x="4754" y="2676"/>
                      <a:pt x="4331" y="4033"/>
                    </a:cubicBezTo>
                    <a:cubicBezTo>
                      <a:pt x="2414" y="9944"/>
                      <a:pt x="610" y="16217"/>
                      <a:pt x="100" y="22427"/>
                    </a:cubicBezTo>
                    <a:cubicBezTo>
                      <a:pt x="0" y="23622"/>
                      <a:pt x="772" y="24580"/>
                      <a:pt x="1929" y="24804"/>
                    </a:cubicBezTo>
                    <a:cubicBezTo>
                      <a:pt x="2369" y="24889"/>
                      <a:pt x="2790" y="24920"/>
                      <a:pt x="3204" y="24920"/>
                    </a:cubicBezTo>
                    <a:cubicBezTo>
                      <a:pt x="4183" y="24920"/>
                      <a:pt x="5120" y="24751"/>
                      <a:pt x="6161" y="24742"/>
                    </a:cubicBezTo>
                    <a:cubicBezTo>
                      <a:pt x="6422" y="24742"/>
                      <a:pt x="6671" y="24580"/>
                      <a:pt x="6783" y="24344"/>
                    </a:cubicBezTo>
                    <a:cubicBezTo>
                      <a:pt x="7218" y="24095"/>
                      <a:pt x="7567" y="23722"/>
                      <a:pt x="7803" y="23274"/>
                    </a:cubicBezTo>
                    <a:cubicBezTo>
                      <a:pt x="8662" y="21618"/>
                      <a:pt x="9073" y="19801"/>
                      <a:pt x="10081" y="18183"/>
                    </a:cubicBezTo>
                    <a:cubicBezTo>
                      <a:pt x="11064" y="16553"/>
                      <a:pt x="12284" y="15060"/>
                      <a:pt x="13678" y="13765"/>
                    </a:cubicBezTo>
                    <a:cubicBezTo>
                      <a:pt x="15604" y="12025"/>
                      <a:pt x="17730" y="11019"/>
                      <a:pt x="20030" y="11019"/>
                    </a:cubicBezTo>
                    <a:cubicBezTo>
                      <a:pt x="21119" y="11019"/>
                      <a:pt x="22247" y="11244"/>
                      <a:pt x="23410" y="11724"/>
                    </a:cubicBezTo>
                    <a:cubicBezTo>
                      <a:pt x="30629" y="14711"/>
                      <a:pt x="32919" y="23435"/>
                      <a:pt x="29508" y="30044"/>
                    </a:cubicBezTo>
                    <a:cubicBezTo>
                      <a:pt x="29011" y="31002"/>
                      <a:pt x="29322" y="32160"/>
                      <a:pt x="30006" y="32956"/>
                    </a:cubicBezTo>
                    <a:cubicBezTo>
                      <a:pt x="30268" y="33404"/>
                      <a:pt x="30691" y="33740"/>
                      <a:pt x="31189" y="33914"/>
                    </a:cubicBezTo>
                    <a:cubicBezTo>
                      <a:pt x="33279" y="34649"/>
                      <a:pt x="35370" y="35383"/>
                      <a:pt x="37461" y="36142"/>
                    </a:cubicBezTo>
                    <a:cubicBezTo>
                      <a:pt x="37729" y="36240"/>
                      <a:pt x="38020" y="36287"/>
                      <a:pt x="38315" y="36287"/>
                    </a:cubicBezTo>
                    <a:cubicBezTo>
                      <a:pt x="39526" y="36287"/>
                      <a:pt x="40804" y="35495"/>
                      <a:pt x="40834" y="34163"/>
                    </a:cubicBezTo>
                    <a:cubicBezTo>
                      <a:pt x="41008" y="28190"/>
                      <a:pt x="41182" y="22228"/>
                      <a:pt x="41357" y="16267"/>
                    </a:cubicBezTo>
                    <a:cubicBezTo>
                      <a:pt x="41406" y="14798"/>
                      <a:pt x="41456" y="13342"/>
                      <a:pt x="41494" y="11873"/>
                    </a:cubicBezTo>
                    <a:cubicBezTo>
                      <a:pt x="41518" y="10604"/>
                      <a:pt x="41705" y="9198"/>
                      <a:pt x="41207" y="7990"/>
                    </a:cubicBezTo>
                    <a:cubicBezTo>
                      <a:pt x="40149" y="5439"/>
                      <a:pt x="36503" y="4991"/>
                      <a:pt x="34163" y="4331"/>
                    </a:cubicBezTo>
                    <a:cubicBezTo>
                      <a:pt x="29036" y="2888"/>
                      <a:pt x="23821" y="1780"/>
                      <a:pt x="18556" y="996"/>
                    </a:cubicBezTo>
                    <a:cubicBezTo>
                      <a:pt x="15843" y="598"/>
                      <a:pt x="13118" y="287"/>
                      <a:pt x="10392" y="100"/>
                    </a:cubicBezTo>
                    <a:cubicBezTo>
                      <a:pt x="9824" y="62"/>
                      <a:pt x="9230" y="1"/>
                      <a:pt x="8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5"/>
              <p:cNvSpPr/>
              <p:nvPr/>
            </p:nvSpPr>
            <p:spPr>
              <a:xfrm>
                <a:off x="4211975" y="3407700"/>
                <a:ext cx="142850" cy="130200"/>
              </a:xfrm>
              <a:custGeom>
                <a:rect b="b" l="l" r="r" t="t"/>
                <a:pathLst>
                  <a:path extrusionOk="0" h="5208" w="5714">
                    <a:moveTo>
                      <a:pt x="3124" y="0"/>
                    </a:moveTo>
                    <a:cubicBezTo>
                      <a:pt x="2891" y="0"/>
                      <a:pt x="2658" y="28"/>
                      <a:pt x="2428" y="83"/>
                    </a:cubicBezTo>
                    <a:cubicBezTo>
                      <a:pt x="2141" y="170"/>
                      <a:pt x="1868" y="282"/>
                      <a:pt x="1619" y="419"/>
                    </a:cubicBezTo>
                    <a:cubicBezTo>
                      <a:pt x="1183" y="668"/>
                      <a:pt x="822" y="1041"/>
                      <a:pt x="611" y="1489"/>
                    </a:cubicBezTo>
                    <a:cubicBezTo>
                      <a:pt x="486" y="1651"/>
                      <a:pt x="386" y="1813"/>
                      <a:pt x="299" y="1999"/>
                    </a:cubicBezTo>
                    <a:cubicBezTo>
                      <a:pt x="113" y="2323"/>
                      <a:pt x="13" y="2671"/>
                      <a:pt x="13" y="3045"/>
                    </a:cubicBezTo>
                    <a:cubicBezTo>
                      <a:pt x="1" y="3319"/>
                      <a:pt x="63" y="3592"/>
                      <a:pt x="200" y="3841"/>
                    </a:cubicBezTo>
                    <a:cubicBezTo>
                      <a:pt x="436" y="4426"/>
                      <a:pt x="922" y="4862"/>
                      <a:pt x="1531" y="5036"/>
                    </a:cubicBezTo>
                    <a:cubicBezTo>
                      <a:pt x="1868" y="5123"/>
                      <a:pt x="2204" y="5161"/>
                      <a:pt x="2540" y="5161"/>
                    </a:cubicBezTo>
                    <a:lnTo>
                      <a:pt x="2577" y="5161"/>
                    </a:lnTo>
                    <a:cubicBezTo>
                      <a:pt x="2689" y="5192"/>
                      <a:pt x="2804" y="5207"/>
                      <a:pt x="2919" y="5207"/>
                    </a:cubicBezTo>
                    <a:cubicBezTo>
                      <a:pt x="3034" y="5207"/>
                      <a:pt x="3149" y="5192"/>
                      <a:pt x="3261" y="5161"/>
                    </a:cubicBezTo>
                    <a:cubicBezTo>
                      <a:pt x="3610" y="5148"/>
                      <a:pt x="3933" y="5036"/>
                      <a:pt x="4220" y="4849"/>
                    </a:cubicBezTo>
                    <a:cubicBezTo>
                      <a:pt x="5116" y="4401"/>
                      <a:pt x="5676" y="3493"/>
                      <a:pt x="5701" y="2497"/>
                    </a:cubicBezTo>
                    <a:cubicBezTo>
                      <a:pt x="5713" y="2174"/>
                      <a:pt x="5639" y="1838"/>
                      <a:pt x="5477" y="1551"/>
                    </a:cubicBezTo>
                    <a:cubicBezTo>
                      <a:pt x="5190" y="830"/>
                      <a:pt x="4593" y="294"/>
                      <a:pt x="3859" y="95"/>
                    </a:cubicBezTo>
                    <a:cubicBezTo>
                      <a:pt x="3616" y="31"/>
                      <a:pt x="3370" y="0"/>
                      <a:pt x="3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5"/>
              <p:cNvSpPr/>
              <p:nvPr/>
            </p:nvSpPr>
            <p:spPr>
              <a:xfrm>
                <a:off x="4319625" y="3255425"/>
                <a:ext cx="160575" cy="158850"/>
              </a:xfrm>
              <a:custGeom>
                <a:rect b="b" l="l" r="r" t="t"/>
                <a:pathLst>
                  <a:path extrusionOk="0" h="6354" w="6423">
                    <a:moveTo>
                      <a:pt x="3353" y="1"/>
                    </a:moveTo>
                    <a:cubicBezTo>
                      <a:pt x="2321" y="1"/>
                      <a:pt x="1390" y="583"/>
                      <a:pt x="922" y="1507"/>
                    </a:cubicBezTo>
                    <a:cubicBezTo>
                      <a:pt x="113" y="2477"/>
                      <a:pt x="1" y="3859"/>
                      <a:pt x="636" y="4942"/>
                    </a:cubicBezTo>
                    <a:cubicBezTo>
                      <a:pt x="1199" y="5849"/>
                      <a:pt x="2171" y="6353"/>
                      <a:pt x="3163" y="6353"/>
                    </a:cubicBezTo>
                    <a:cubicBezTo>
                      <a:pt x="3682" y="6353"/>
                      <a:pt x="4206" y="6215"/>
                      <a:pt x="4680" y="5925"/>
                    </a:cubicBezTo>
                    <a:cubicBezTo>
                      <a:pt x="5303" y="5539"/>
                      <a:pt x="5763" y="4942"/>
                      <a:pt x="6000" y="4257"/>
                    </a:cubicBezTo>
                    <a:cubicBezTo>
                      <a:pt x="6124" y="4046"/>
                      <a:pt x="6224" y="3822"/>
                      <a:pt x="6286" y="3585"/>
                    </a:cubicBezTo>
                    <a:cubicBezTo>
                      <a:pt x="6398" y="3224"/>
                      <a:pt x="6423" y="2838"/>
                      <a:pt x="6336" y="2465"/>
                    </a:cubicBezTo>
                    <a:cubicBezTo>
                      <a:pt x="6323" y="2092"/>
                      <a:pt x="6199" y="1743"/>
                      <a:pt x="6000" y="1432"/>
                    </a:cubicBezTo>
                    <a:cubicBezTo>
                      <a:pt x="5763" y="1009"/>
                      <a:pt x="5415" y="673"/>
                      <a:pt x="5004" y="424"/>
                    </a:cubicBezTo>
                    <a:cubicBezTo>
                      <a:pt x="4755" y="287"/>
                      <a:pt x="4494" y="175"/>
                      <a:pt x="4232" y="100"/>
                    </a:cubicBezTo>
                    <a:lnTo>
                      <a:pt x="3486" y="1"/>
                    </a:lnTo>
                    <a:lnTo>
                      <a:pt x="3386" y="1"/>
                    </a:lnTo>
                    <a:cubicBezTo>
                      <a:pt x="3375" y="1"/>
                      <a:pt x="3364" y="1"/>
                      <a:pt x="3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5"/>
              <p:cNvSpPr/>
              <p:nvPr/>
            </p:nvSpPr>
            <p:spPr>
              <a:xfrm>
                <a:off x="4211350" y="3207500"/>
                <a:ext cx="117650" cy="139675"/>
              </a:xfrm>
              <a:custGeom>
                <a:rect b="b" l="l" r="r" t="t"/>
                <a:pathLst>
                  <a:path extrusionOk="0" h="5587" w="4706">
                    <a:moveTo>
                      <a:pt x="2377" y="1"/>
                    </a:moveTo>
                    <a:cubicBezTo>
                      <a:pt x="2007" y="1"/>
                      <a:pt x="1638" y="98"/>
                      <a:pt x="1308" y="287"/>
                    </a:cubicBezTo>
                    <a:lnTo>
                      <a:pt x="1233" y="337"/>
                    </a:lnTo>
                    <a:cubicBezTo>
                      <a:pt x="598" y="723"/>
                      <a:pt x="100" y="1457"/>
                      <a:pt x="150" y="2229"/>
                    </a:cubicBezTo>
                    <a:cubicBezTo>
                      <a:pt x="187" y="3050"/>
                      <a:pt x="1" y="3822"/>
                      <a:pt x="436" y="4594"/>
                    </a:cubicBezTo>
                    <a:cubicBezTo>
                      <a:pt x="778" y="5215"/>
                      <a:pt x="1438" y="5586"/>
                      <a:pt x="2138" y="5586"/>
                    </a:cubicBezTo>
                    <a:cubicBezTo>
                      <a:pt x="2279" y="5586"/>
                      <a:pt x="2422" y="5571"/>
                      <a:pt x="2565" y="5539"/>
                    </a:cubicBezTo>
                    <a:cubicBezTo>
                      <a:pt x="3199" y="5365"/>
                      <a:pt x="3896" y="4731"/>
                      <a:pt x="3871" y="4009"/>
                    </a:cubicBezTo>
                    <a:cubicBezTo>
                      <a:pt x="3971" y="3772"/>
                      <a:pt x="4095" y="3548"/>
                      <a:pt x="4232" y="3337"/>
                    </a:cubicBezTo>
                    <a:cubicBezTo>
                      <a:pt x="4705" y="2677"/>
                      <a:pt x="4568" y="1793"/>
                      <a:pt x="4232" y="1121"/>
                    </a:cubicBezTo>
                    <a:lnTo>
                      <a:pt x="4195" y="1047"/>
                    </a:lnTo>
                    <a:cubicBezTo>
                      <a:pt x="3996" y="611"/>
                      <a:pt x="3398" y="175"/>
                      <a:pt x="2938" y="76"/>
                    </a:cubicBezTo>
                    <a:cubicBezTo>
                      <a:pt x="2754" y="26"/>
                      <a:pt x="2565" y="1"/>
                      <a:pt x="2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5"/>
              <p:cNvSpPr/>
              <p:nvPr/>
            </p:nvSpPr>
            <p:spPr>
              <a:xfrm>
                <a:off x="4313725" y="3061550"/>
                <a:ext cx="118875" cy="128850"/>
              </a:xfrm>
              <a:custGeom>
                <a:rect b="b" l="l" r="r" t="t"/>
                <a:pathLst>
                  <a:path extrusionOk="0" h="5154" w="4755">
                    <a:moveTo>
                      <a:pt x="2496" y="0"/>
                    </a:moveTo>
                    <a:cubicBezTo>
                      <a:pt x="2309" y="0"/>
                      <a:pt x="2115" y="25"/>
                      <a:pt x="1917" y="77"/>
                    </a:cubicBezTo>
                    <a:cubicBezTo>
                      <a:pt x="672" y="438"/>
                      <a:pt x="0" y="1782"/>
                      <a:pt x="461" y="3002"/>
                    </a:cubicBezTo>
                    <a:cubicBezTo>
                      <a:pt x="498" y="3288"/>
                      <a:pt x="536" y="3587"/>
                      <a:pt x="610" y="3873"/>
                    </a:cubicBezTo>
                    <a:cubicBezTo>
                      <a:pt x="773" y="4631"/>
                      <a:pt x="1453" y="5153"/>
                      <a:pt x="2209" y="5153"/>
                    </a:cubicBezTo>
                    <a:cubicBezTo>
                      <a:pt x="2322" y="5153"/>
                      <a:pt x="2437" y="5142"/>
                      <a:pt x="2552" y="5117"/>
                    </a:cubicBezTo>
                    <a:cubicBezTo>
                      <a:pt x="3236" y="4980"/>
                      <a:pt x="3672" y="4321"/>
                      <a:pt x="4058" y="3736"/>
                    </a:cubicBezTo>
                    <a:cubicBezTo>
                      <a:pt x="4394" y="3400"/>
                      <a:pt x="4605" y="2964"/>
                      <a:pt x="4667" y="2491"/>
                    </a:cubicBezTo>
                    <a:cubicBezTo>
                      <a:pt x="4755" y="1844"/>
                      <a:pt x="4580" y="1110"/>
                      <a:pt x="4058" y="649"/>
                    </a:cubicBezTo>
                    <a:cubicBezTo>
                      <a:pt x="3597" y="236"/>
                      <a:pt x="3073" y="0"/>
                      <a:pt x="2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5"/>
              <p:cNvSpPr/>
              <p:nvPr/>
            </p:nvSpPr>
            <p:spPr>
              <a:xfrm>
                <a:off x="4450625" y="3079200"/>
                <a:ext cx="153100" cy="154025"/>
              </a:xfrm>
              <a:custGeom>
                <a:rect b="b" l="l" r="r" t="t"/>
                <a:pathLst>
                  <a:path extrusionOk="0" h="6161" w="6124">
                    <a:moveTo>
                      <a:pt x="3111" y="1"/>
                    </a:moveTo>
                    <a:cubicBezTo>
                      <a:pt x="2281" y="1"/>
                      <a:pt x="1417" y="357"/>
                      <a:pt x="872" y="939"/>
                    </a:cubicBezTo>
                    <a:cubicBezTo>
                      <a:pt x="336" y="1499"/>
                      <a:pt x="25" y="2246"/>
                      <a:pt x="0" y="3030"/>
                    </a:cubicBezTo>
                    <a:cubicBezTo>
                      <a:pt x="0" y="3279"/>
                      <a:pt x="25" y="3528"/>
                      <a:pt x="75" y="3764"/>
                    </a:cubicBezTo>
                    <a:cubicBezTo>
                      <a:pt x="137" y="4038"/>
                      <a:pt x="237" y="4312"/>
                      <a:pt x="374" y="4561"/>
                    </a:cubicBezTo>
                    <a:cubicBezTo>
                      <a:pt x="411" y="4623"/>
                      <a:pt x="448" y="4673"/>
                      <a:pt x="486" y="4735"/>
                    </a:cubicBezTo>
                    <a:cubicBezTo>
                      <a:pt x="548" y="4847"/>
                      <a:pt x="635" y="4959"/>
                      <a:pt x="722" y="5071"/>
                    </a:cubicBezTo>
                    <a:cubicBezTo>
                      <a:pt x="1330" y="5774"/>
                      <a:pt x="2221" y="6161"/>
                      <a:pt x="3111" y="6161"/>
                    </a:cubicBezTo>
                    <a:cubicBezTo>
                      <a:pt x="3861" y="6161"/>
                      <a:pt x="4610" y="5887"/>
                      <a:pt x="5190" y="5295"/>
                    </a:cubicBezTo>
                    <a:cubicBezTo>
                      <a:pt x="5788" y="4673"/>
                      <a:pt x="6124" y="3851"/>
                      <a:pt x="6111" y="2993"/>
                    </a:cubicBezTo>
                    <a:cubicBezTo>
                      <a:pt x="6074" y="1661"/>
                      <a:pt x="5178" y="491"/>
                      <a:pt x="3896" y="118"/>
                    </a:cubicBezTo>
                    <a:cubicBezTo>
                      <a:pt x="3646" y="38"/>
                      <a:pt x="3380" y="1"/>
                      <a:pt x="3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5"/>
              <p:cNvSpPr/>
              <p:nvPr/>
            </p:nvSpPr>
            <p:spPr>
              <a:xfrm>
                <a:off x="4617075" y="3152825"/>
                <a:ext cx="134125" cy="134100"/>
              </a:xfrm>
              <a:custGeom>
                <a:rect b="b" l="l" r="r" t="t"/>
                <a:pathLst>
                  <a:path extrusionOk="0" h="5364" w="5365">
                    <a:moveTo>
                      <a:pt x="2683" y="1"/>
                    </a:moveTo>
                    <a:cubicBezTo>
                      <a:pt x="2216" y="1"/>
                      <a:pt x="1749" y="116"/>
                      <a:pt x="1395" y="346"/>
                    </a:cubicBezTo>
                    <a:lnTo>
                      <a:pt x="1332" y="396"/>
                    </a:lnTo>
                    <a:cubicBezTo>
                      <a:pt x="1034" y="558"/>
                      <a:pt x="772" y="794"/>
                      <a:pt x="586" y="1081"/>
                    </a:cubicBezTo>
                    <a:cubicBezTo>
                      <a:pt x="424" y="1242"/>
                      <a:pt x="312" y="1441"/>
                      <a:pt x="250" y="1666"/>
                    </a:cubicBezTo>
                    <a:cubicBezTo>
                      <a:pt x="75" y="1989"/>
                      <a:pt x="1" y="2338"/>
                      <a:pt x="13" y="2698"/>
                    </a:cubicBezTo>
                    <a:cubicBezTo>
                      <a:pt x="51" y="2935"/>
                      <a:pt x="75" y="3159"/>
                      <a:pt x="113" y="3408"/>
                    </a:cubicBezTo>
                    <a:cubicBezTo>
                      <a:pt x="200" y="3619"/>
                      <a:pt x="287" y="3831"/>
                      <a:pt x="374" y="4043"/>
                    </a:cubicBezTo>
                    <a:cubicBezTo>
                      <a:pt x="536" y="4341"/>
                      <a:pt x="772" y="4603"/>
                      <a:pt x="1071" y="4789"/>
                    </a:cubicBezTo>
                    <a:cubicBezTo>
                      <a:pt x="1233" y="4951"/>
                      <a:pt x="1432" y="5076"/>
                      <a:pt x="1656" y="5138"/>
                    </a:cubicBezTo>
                    <a:cubicBezTo>
                      <a:pt x="1945" y="5288"/>
                      <a:pt x="2277" y="5363"/>
                      <a:pt x="2602" y="5363"/>
                    </a:cubicBezTo>
                    <a:cubicBezTo>
                      <a:pt x="2627" y="5363"/>
                      <a:pt x="2652" y="5363"/>
                      <a:pt x="2677" y="5362"/>
                    </a:cubicBezTo>
                    <a:lnTo>
                      <a:pt x="3386" y="5275"/>
                    </a:lnTo>
                    <a:lnTo>
                      <a:pt x="4033" y="5001"/>
                    </a:lnTo>
                    <a:cubicBezTo>
                      <a:pt x="4332" y="4839"/>
                      <a:pt x="4593" y="4603"/>
                      <a:pt x="4780" y="4316"/>
                    </a:cubicBezTo>
                    <a:cubicBezTo>
                      <a:pt x="4942" y="4155"/>
                      <a:pt x="5054" y="3943"/>
                      <a:pt x="5116" y="3719"/>
                    </a:cubicBezTo>
                    <a:cubicBezTo>
                      <a:pt x="5290" y="3408"/>
                      <a:pt x="5365" y="3059"/>
                      <a:pt x="5352" y="2698"/>
                    </a:cubicBezTo>
                    <a:lnTo>
                      <a:pt x="5253" y="1989"/>
                    </a:lnTo>
                    <a:cubicBezTo>
                      <a:pt x="5166" y="1778"/>
                      <a:pt x="5079" y="1566"/>
                      <a:pt x="4991" y="1354"/>
                    </a:cubicBezTo>
                    <a:cubicBezTo>
                      <a:pt x="4755" y="956"/>
                      <a:pt x="4419" y="620"/>
                      <a:pt x="4033" y="396"/>
                    </a:cubicBezTo>
                    <a:lnTo>
                      <a:pt x="3971" y="346"/>
                    </a:lnTo>
                    <a:cubicBezTo>
                      <a:pt x="3616" y="116"/>
                      <a:pt x="3150" y="1"/>
                      <a:pt x="2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5"/>
              <p:cNvSpPr/>
              <p:nvPr/>
            </p:nvSpPr>
            <p:spPr>
              <a:xfrm>
                <a:off x="4496975" y="3293050"/>
                <a:ext cx="183600" cy="176775"/>
              </a:xfrm>
              <a:custGeom>
                <a:rect b="b" l="l" r="r" t="t"/>
                <a:pathLst>
                  <a:path extrusionOk="0" h="7071" w="7344">
                    <a:moveTo>
                      <a:pt x="3967" y="1"/>
                    </a:moveTo>
                    <a:cubicBezTo>
                      <a:pt x="3666" y="1"/>
                      <a:pt x="3365" y="38"/>
                      <a:pt x="3075" y="114"/>
                    </a:cubicBezTo>
                    <a:cubicBezTo>
                      <a:pt x="1805" y="475"/>
                      <a:pt x="810" y="1458"/>
                      <a:pt x="436" y="2715"/>
                    </a:cubicBezTo>
                    <a:cubicBezTo>
                      <a:pt x="1" y="4183"/>
                      <a:pt x="673" y="5752"/>
                      <a:pt x="1930" y="6548"/>
                    </a:cubicBezTo>
                    <a:cubicBezTo>
                      <a:pt x="2501" y="6896"/>
                      <a:pt x="3144" y="7071"/>
                      <a:pt x="3789" y="7071"/>
                    </a:cubicBezTo>
                    <a:cubicBezTo>
                      <a:pt x="4368" y="7071"/>
                      <a:pt x="4947" y="6930"/>
                      <a:pt x="5477" y="6648"/>
                    </a:cubicBezTo>
                    <a:cubicBezTo>
                      <a:pt x="6472" y="6075"/>
                      <a:pt x="7120" y="5017"/>
                      <a:pt x="7157" y="3860"/>
                    </a:cubicBezTo>
                    <a:cubicBezTo>
                      <a:pt x="7344" y="3126"/>
                      <a:pt x="7257" y="2341"/>
                      <a:pt x="6896" y="1669"/>
                    </a:cubicBezTo>
                    <a:cubicBezTo>
                      <a:pt x="6340" y="578"/>
                      <a:pt x="5151" y="1"/>
                      <a:pt x="39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5"/>
              <p:cNvSpPr/>
              <p:nvPr/>
            </p:nvSpPr>
            <p:spPr>
              <a:xfrm>
                <a:off x="4402075" y="3448100"/>
                <a:ext cx="122000" cy="122150"/>
              </a:xfrm>
              <a:custGeom>
                <a:rect b="b" l="l" r="r" t="t"/>
                <a:pathLst>
                  <a:path extrusionOk="0" h="4886" w="4880">
                    <a:moveTo>
                      <a:pt x="2440" y="1"/>
                    </a:moveTo>
                    <a:cubicBezTo>
                      <a:pt x="1815" y="1"/>
                      <a:pt x="1189" y="240"/>
                      <a:pt x="710" y="719"/>
                    </a:cubicBezTo>
                    <a:cubicBezTo>
                      <a:pt x="275" y="1192"/>
                      <a:pt x="26" y="1802"/>
                      <a:pt x="1" y="2449"/>
                    </a:cubicBezTo>
                    <a:cubicBezTo>
                      <a:pt x="26" y="3072"/>
                      <a:pt x="237" y="3731"/>
                      <a:pt x="710" y="4167"/>
                    </a:cubicBezTo>
                    <a:cubicBezTo>
                      <a:pt x="1189" y="4646"/>
                      <a:pt x="1815" y="4886"/>
                      <a:pt x="2440" y="4886"/>
                    </a:cubicBezTo>
                    <a:cubicBezTo>
                      <a:pt x="3066" y="4886"/>
                      <a:pt x="3691" y="4646"/>
                      <a:pt x="4170" y="4167"/>
                    </a:cubicBezTo>
                    <a:cubicBezTo>
                      <a:pt x="4606" y="3694"/>
                      <a:pt x="4855" y="3084"/>
                      <a:pt x="4880" y="2449"/>
                    </a:cubicBezTo>
                    <a:cubicBezTo>
                      <a:pt x="4855" y="1815"/>
                      <a:pt x="4643" y="1155"/>
                      <a:pt x="4170" y="719"/>
                    </a:cubicBezTo>
                    <a:cubicBezTo>
                      <a:pt x="3691" y="240"/>
                      <a:pt x="3066" y="1"/>
                      <a:pt x="2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25"/>
            <p:cNvGrpSpPr/>
            <p:nvPr/>
          </p:nvGrpSpPr>
          <p:grpSpPr>
            <a:xfrm rot="10800000">
              <a:off x="8079087" y="274307"/>
              <a:ext cx="699624" cy="760571"/>
              <a:chOff x="8472500" y="116350"/>
              <a:chExt cx="573886" cy="623879"/>
            </a:xfrm>
          </p:grpSpPr>
          <p:sp>
            <p:nvSpPr>
              <p:cNvPr id="219" name="Google Shape;219;p25"/>
              <p:cNvSpPr/>
              <p:nvPr/>
            </p:nvSpPr>
            <p:spPr>
              <a:xfrm>
                <a:off x="8850559" y="116350"/>
                <a:ext cx="195827" cy="167980"/>
              </a:xfrm>
              <a:custGeom>
                <a:rect b="b" l="l" r="r" t="t"/>
                <a:pathLst>
                  <a:path extrusionOk="0" h="10484" w="12222">
                    <a:moveTo>
                      <a:pt x="6489" y="1"/>
                    </a:moveTo>
                    <a:cubicBezTo>
                      <a:pt x="5569" y="1"/>
                      <a:pt x="4657" y="256"/>
                      <a:pt x="3871" y="802"/>
                    </a:cubicBezTo>
                    <a:cubicBezTo>
                      <a:pt x="2813" y="1287"/>
                      <a:pt x="1867" y="2109"/>
                      <a:pt x="1407" y="2868"/>
                    </a:cubicBezTo>
                    <a:cubicBezTo>
                      <a:pt x="0" y="5232"/>
                      <a:pt x="971" y="8120"/>
                      <a:pt x="3199" y="9563"/>
                    </a:cubicBezTo>
                    <a:cubicBezTo>
                      <a:pt x="4136" y="10179"/>
                      <a:pt x="5198" y="10484"/>
                      <a:pt x="6248" y="10484"/>
                    </a:cubicBezTo>
                    <a:cubicBezTo>
                      <a:pt x="7682" y="10484"/>
                      <a:pt x="9095" y="9917"/>
                      <a:pt x="10144" y="8804"/>
                    </a:cubicBezTo>
                    <a:cubicBezTo>
                      <a:pt x="11986" y="6825"/>
                      <a:pt x="12222" y="3565"/>
                      <a:pt x="10256" y="1586"/>
                    </a:cubicBezTo>
                    <a:cubicBezTo>
                      <a:pt x="9244" y="566"/>
                      <a:pt x="7858" y="1"/>
                      <a:pt x="6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5"/>
              <p:cNvSpPr/>
              <p:nvPr/>
            </p:nvSpPr>
            <p:spPr>
              <a:xfrm>
                <a:off x="8732698" y="480857"/>
                <a:ext cx="117862" cy="106021"/>
              </a:xfrm>
              <a:custGeom>
                <a:rect b="b" l="l" r="r" t="t"/>
                <a:pathLst>
                  <a:path extrusionOk="0" h="6617" w="7356">
                    <a:moveTo>
                      <a:pt x="3610" y="1"/>
                    </a:moveTo>
                    <a:cubicBezTo>
                      <a:pt x="2999" y="1"/>
                      <a:pt x="2391" y="164"/>
                      <a:pt x="1855" y="488"/>
                    </a:cubicBezTo>
                    <a:cubicBezTo>
                      <a:pt x="1295" y="824"/>
                      <a:pt x="859" y="1321"/>
                      <a:pt x="573" y="1906"/>
                    </a:cubicBezTo>
                    <a:cubicBezTo>
                      <a:pt x="150" y="2665"/>
                      <a:pt x="0" y="3586"/>
                      <a:pt x="311" y="4408"/>
                    </a:cubicBezTo>
                    <a:cubicBezTo>
                      <a:pt x="825" y="5776"/>
                      <a:pt x="2224" y="6616"/>
                      <a:pt x="3609" y="6616"/>
                    </a:cubicBezTo>
                    <a:cubicBezTo>
                      <a:pt x="4404" y="6616"/>
                      <a:pt x="5195" y="6340"/>
                      <a:pt x="5812" y="5727"/>
                    </a:cubicBezTo>
                    <a:cubicBezTo>
                      <a:pt x="7356" y="4196"/>
                      <a:pt x="7057" y="1309"/>
                      <a:pt x="5066" y="326"/>
                    </a:cubicBezTo>
                    <a:cubicBezTo>
                      <a:pt x="4603" y="108"/>
                      <a:pt x="4106" y="1"/>
                      <a:pt x="36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>
                <a:off x="8631796" y="284314"/>
                <a:ext cx="100910" cy="90928"/>
              </a:xfrm>
              <a:custGeom>
                <a:rect b="b" l="l" r="r" t="t"/>
                <a:pathLst>
                  <a:path extrusionOk="0" h="5675" w="6298">
                    <a:moveTo>
                      <a:pt x="3026" y="0"/>
                    </a:moveTo>
                    <a:cubicBezTo>
                      <a:pt x="2241" y="0"/>
                      <a:pt x="1460" y="315"/>
                      <a:pt x="946" y="967"/>
                    </a:cubicBezTo>
                    <a:cubicBezTo>
                      <a:pt x="847" y="1104"/>
                      <a:pt x="747" y="1266"/>
                      <a:pt x="673" y="1428"/>
                    </a:cubicBezTo>
                    <a:cubicBezTo>
                      <a:pt x="212" y="1988"/>
                      <a:pt x="0" y="2710"/>
                      <a:pt x="88" y="3431"/>
                    </a:cubicBezTo>
                    <a:cubicBezTo>
                      <a:pt x="284" y="4785"/>
                      <a:pt x="1585" y="5674"/>
                      <a:pt x="2889" y="5674"/>
                    </a:cubicBezTo>
                    <a:cubicBezTo>
                      <a:pt x="3240" y="5674"/>
                      <a:pt x="3591" y="5610"/>
                      <a:pt x="3921" y="5472"/>
                    </a:cubicBezTo>
                    <a:cubicBezTo>
                      <a:pt x="5526" y="4813"/>
                      <a:pt x="6298" y="2734"/>
                      <a:pt x="5352" y="1229"/>
                    </a:cubicBezTo>
                    <a:cubicBezTo>
                      <a:pt x="4845" y="421"/>
                      <a:pt x="3933" y="0"/>
                      <a:pt x="30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>
                <a:off x="8472500" y="616574"/>
                <a:ext cx="137447" cy="123655"/>
              </a:xfrm>
              <a:custGeom>
                <a:rect b="b" l="l" r="r" t="t"/>
                <a:pathLst>
                  <a:path extrusionOk="0" h="6617" w="7356">
                    <a:moveTo>
                      <a:pt x="3610" y="1"/>
                    </a:moveTo>
                    <a:cubicBezTo>
                      <a:pt x="2999" y="1"/>
                      <a:pt x="2391" y="164"/>
                      <a:pt x="1855" y="488"/>
                    </a:cubicBezTo>
                    <a:cubicBezTo>
                      <a:pt x="1295" y="824"/>
                      <a:pt x="859" y="1321"/>
                      <a:pt x="573" y="1906"/>
                    </a:cubicBezTo>
                    <a:cubicBezTo>
                      <a:pt x="150" y="2665"/>
                      <a:pt x="0" y="3586"/>
                      <a:pt x="311" y="4408"/>
                    </a:cubicBezTo>
                    <a:cubicBezTo>
                      <a:pt x="825" y="5776"/>
                      <a:pt x="2224" y="6616"/>
                      <a:pt x="3609" y="6616"/>
                    </a:cubicBezTo>
                    <a:cubicBezTo>
                      <a:pt x="4404" y="6616"/>
                      <a:pt x="5195" y="6340"/>
                      <a:pt x="5812" y="5727"/>
                    </a:cubicBezTo>
                    <a:cubicBezTo>
                      <a:pt x="7356" y="4196"/>
                      <a:pt x="7057" y="1309"/>
                      <a:pt x="5066" y="326"/>
                    </a:cubicBezTo>
                    <a:cubicBezTo>
                      <a:pt x="4603" y="108"/>
                      <a:pt x="4106" y="1"/>
                      <a:pt x="36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/>
          <p:nvPr/>
        </p:nvSpPr>
        <p:spPr>
          <a:xfrm rot="-1505648">
            <a:off x="780028" y="492155"/>
            <a:ext cx="921338" cy="511267"/>
          </a:xfrm>
          <a:custGeom>
            <a:rect b="b" l="l" r="r" t="t"/>
            <a:pathLst>
              <a:path extrusionOk="0" h="11211" w="20204">
                <a:moveTo>
                  <a:pt x="3442" y="1"/>
                </a:moveTo>
                <a:cubicBezTo>
                  <a:pt x="3180" y="1"/>
                  <a:pt x="2914" y="96"/>
                  <a:pt x="2729" y="264"/>
                </a:cubicBezTo>
                <a:cubicBezTo>
                  <a:pt x="1783" y="1086"/>
                  <a:pt x="962" y="2044"/>
                  <a:pt x="290" y="3102"/>
                </a:cubicBezTo>
                <a:cubicBezTo>
                  <a:pt x="0" y="3578"/>
                  <a:pt x="432" y="4089"/>
                  <a:pt x="887" y="4089"/>
                </a:cubicBezTo>
                <a:cubicBezTo>
                  <a:pt x="1038" y="4089"/>
                  <a:pt x="1192" y="4032"/>
                  <a:pt x="1323" y="3898"/>
                </a:cubicBezTo>
                <a:cubicBezTo>
                  <a:pt x="1833" y="3351"/>
                  <a:pt x="2393" y="2840"/>
                  <a:pt x="2978" y="2367"/>
                </a:cubicBezTo>
                <a:cubicBezTo>
                  <a:pt x="3463" y="3537"/>
                  <a:pt x="3974" y="4682"/>
                  <a:pt x="4471" y="5840"/>
                </a:cubicBezTo>
                <a:cubicBezTo>
                  <a:pt x="4602" y="6159"/>
                  <a:pt x="4965" y="6322"/>
                  <a:pt x="5314" y="6322"/>
                </a:cubicBezTo>
                <a:cubicBezTo>
                  <a:pt x="5496" y="6322"/>
                  <a:pt x="5675" y="6278"/>
                  <a:pt x="5816" y="6188"/>
                </a:cubicBezTo>
                <a:lnTo>
                  <a:pt x="8354" y="4633"/>
                </a:lnTo>
                <a:cubicBezTo>
                  <a:pt x="8529" y="5802"/>
                  <a:pt x="8765" y="6960"/>
                  <a:pt x="9051" y="8105"/>
                </a:cubicBezTo>
                <a:cubicBezTo>
                  <a:pt x="9169" y="8531"/>
                  <a:pt x="9610" y="8844"/>
                  <a:pt x="10052" y="8844"/>
                </a:cubicBezTo>
                <a:cubicBezTo>
                  <a:pt x="10218" y="8844"/>
                  <a:pt x="10383" y="8800"/>
                  <a:pt x="10532" y="8702"/>
                </a:cubicBezTo>
                <a:cubicBezTo>
                  <a:pt x="11466" y="8055"/>
                  <a:pt x="12437" y="7458"/>
                  <a:pt x="13432" y="6923"/>
                </a:cubicBezTo>
                <a:cubicBezTo>
                  <a:pt x="13644" y="8105"/>
                  <a:pt x="13880" y="9275"/>
                  <a:pt x="14154" y="10445"/>
                </a:cubicBezTo>
                <a:cubicBezTo>
                  <a:pt x="14254" y="10870"/>
                  <a:pt x="14729" y="11210"/>
                  <a:pt x="15177" y="11210"/>
                </a:cubicBezTo>
                <a:cubicBezTo>
                  <a:pt x="15345" y="11210"/>
                  <a:pt x="15509" y="11163"/>
                  <a:pt x="15648" y="11054"/>
                </a:cubicBezTo>
                <a:lnTo>
                  <a:pt x="19257" y="8267"/>
                </a:lnTo>
                <a:cubicBezTo>
                  <a:pt x="20204" y="7546"/>
                  <a:pt x="19618" y="6365"/>
                  <a:pt x="18733" y="6365"/>
                </a:cubicBezTo>
                <a:cubicBezTo>
                  <a:pt x="18502" y="6365"/>
                  <a:pt x="18250" y="6445"/>
                  <a:pt x="18000" y="6636"/>
                </a:cubicBezTo>
                <a:lnTo>
                  <a:pt x="15784" y="8379"/>
                </a:lnTo>
                <a:cubicBezTo>
                  <a:pt x="15548" y="7296"/>
                  <a:pt x="15336" y="6201"/>
                  <a:pt x="15162" y="5105"/>
                </a:cubicBezTo>
                <a:cubicBezTo>
                  <a:pt x="15092" y="4621"/>
                  <a:pt x="14641" y="4392"/>
                  <a:pt x="14203" y="4392"/>
                </a:cubicBezTo>
                <a:cubicBezTo>
                  <a:pt x="14022" y="4392"/>
                  <a:pt x="13843" y="4432"/>
                  <a:pt x="13694" y="4508"/>
                </a:cubicBezTo>
                <a:cubicBezTo>
                  <a:pt x="12648" y="5031"/>
                  <a:pt x="11653" y="5591"/>
                  <a:pt x="10669" y="6201"/>
                </a:cubicBezTo>
                <a:cubicBezTo>
                  <a:pt x="10445" y="5130"/>
                  <a:pt x="10271" y="4048"/>
                  <a:pt x="10159" y="2965"/>
                </a:cubicBezTo>
                <a:cubicBezTo>
                  <a:pt x="10102" y="2415"/>
                  <a:pt x="9662" y="1944"/>
                  <a:pt x="9142" y="1944"/>
                </a:cubicBezTo>
                <a:cubicBezTo>
                  <a:pt x="8980" y="1944"/>
                  <a:pt x="8809" y="1990"/>
                  <a:pt x="8641" y="2094"/>
                </a:cubicBezTo>
                <a:cubicBezTo>
                  <a:pt x="7682" y="2691"/>
                  <a:pt x="6724" y="3301"/>
                  <a:pt x="5766" y="3898"/>
                </a:cubicBezTo>
                <a:cubicBezTo>
                  <a:pt x="5255" y="2753"/>
                  <a:pt x="4745" y="1596"/>
                  <a:pt x="4223" y="463"/>
                </a:cubicBezTo>
                <a:cubicBezTo>
                  <a:pt x="4072" y="142"/>
                  <a:pt x="3760" y="1"/>
                  <a:pt x="34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/>
          <p:nvPr/>
        </p:nvSpPr>
        <p:spPr>
          <a:xfrm rot="-1505648">
            <a:off x="7442428" y="492155"/>
            <a:ext cx="921338" cy="511267"/>
          </a:xfrm>
          <a:custGeom>
            <a:rect b="b" l="l" r="r" t="t"/>
            <a:pathLst>
              <a:path extrusionOk="0" h="11211" w="20204">
                <a:moveTo>
                  <a:pt x="3442" y="1"/>
                </a:moveTo>
                <a:cubicBezTo>
                  <a:pt x="3180" y="1"/>
                  <a:pt x="2914" y="96"/>
                  <a:pt x="2729" y="264"/>
                </a:cubicBezTo>
                <a:cubicBezTo>
                  <a:pt x="1783" y="1086"/>
                  <a:pt x="962" y="2044"/>
                  <a:pt x="290" y="3102"/>
                </a:cubicBezTo>
                <a:cubicBezTo>
                  <a:pt x="0" y="3578"/>
                  <a:pt x="432" y="4089"/>
                  <a:pt x="887" y="4089"/>
                </a:cubicBezTo>
                <a:cubicBezTo>
                  <a:pt x="1038" y="4089"/>
                  <a:pt x="1192" y="4032"/>
                  <a:pt x="1323" y="3898"/>
                </a:cubicBezTo>
                <a:cubicBezTo>
                  <a:pt x="1833" y="3351"/>
                  <a:pt x="2393" y="2840"/>
                  <a:pt x="2978" y="2367"/>
                </a:cubicBezTo>
                <a:cubicBezTo>
                  <a:pt x="3463" y="3537"/>
                  <a:pt x="3974" y="4682"/>
                  <a:pt x="4471" y="5840"/>
                </a:cubicBezTo>
                <a:cubicBezTo>
                  <a:pt x="4602" y="6159"/>
                  <a:pt x="4965" y="6322"/>
                  <a:pt x="5314" y="6322"/>
                </a:cubicBezTo>
                <a:cubicBezTo>
                  <a:pt x="5496" y="6322"/>
                  <a:pt x="5675" y="6278"/>
                  <a:pt x="5816" y="6188"/>
                </a:cubicBezTo>
                <a:lnTo>
                  <a:pt x="8354" y="4633"/>
                </a:lnTo>
                <a:cubicBezTo>
                  <a:pt x="8529" y="5802"/>
                  <a:pt x="8765" y="6960"/>
                  <a:pt x="9051" y="8105"/>
                </a:cubicBezTo>
                <a:cubicBezTo>
                  <a:pt x="9169" y="8531"/>
                  <a:pt x="9610" y="8844"/>
                  <a:pt x="10052" y="8844"/>
                </a:cubicBezTo>
                <a:cubicBezTo>
                  <a:pt x="10218" y="8844"/>
                  <a:pt x="10383" y="8800"/>
                  <a:pt x="10532" y="8702"/>
                </a:cubicBezTo>
                <a:cubicBezTo>
                  <a:pt x="11466" y="8055"/>
                  <a:pt x="12437" y="7458"/>
                  <a:pt x="13432" y="6923"/>
                </a:cubicBezTo>
                <a:cubicBezTo>
                  <a:pt x="13644" y="8105"/>
                  <a:pt x="13880" y="9275"/>
                  <a:pt x="14154" y="10445"/>
                </a:cubicBezTo>
                <a:cubicBezTo>
                  <a:pt x="14254" y="10870"/>
                  <a:pt x="14729" y="11210"/>
                  <a:pt x="15177" y="11210"/>
                </a:cubicBezTo>
                <a:cubicBezTo>
                  <a:pt x="15345" y="11210"/>
                  <a:pt x="15509" y="11163"/>
                  <a:pt x="15648" y="11054"/>
                </a:cubicBezTo>
                <a:lnTo>
                  <a:pt x="19257" y="8267"/>
                </a:lnTo>
                <a:cubicBezTo>
                  <a:pt x="20204" y="7546"/>
                  <a:pt x="19618" y="6365"/>
                  <a:pt x="18733" y="6365"/>
                </a:cubicBezTo>
                <a:cubicBezTo>
                  <a:pt x="18502" y="6365"/>
                  <a:pt x="18250" y="6445"/>
                  <a:pt x="18000" y="6636"/>
                </a:cubicBezTo>
                <a:lnTo>
                  <a:pt x="15784" y="8379"/>
                </a:lnTo>
                <a:cubicBezTo>
                  <a:pt x="15548" y="7296"/>
                  <a:pt x="15336" y="6201"/>
                  <a:pt x="15162" y="5105"/>
                </a:cubicBezTo>
                <a:cubicBezTo>
                  <a:pt x="15092" y="4621"/>
                  <a:pt x="14641" y="4392"/>
                  <a:pt x="14203" y="4392"/>
                </a:cubicBezTo>
                <a:cubicBezTo>
                  <a:pt x="14022" y="4392"/>
                  <a:pt x="13843" y="4432"/>
                  <a:pt x="13694" y="4508"/>
                </a:cubicBezTo>
                <a:cubicBezTo>
                  <a:pt x="12648" y="5031"/>
                  <a:pt x="11653" y="5591"/>
                  <a:pt x="10669" y="6201"/>
                </a:cubicBezTo>
                <a:cubicBezTo>
                  <a:pt x="10445" y="5130"/>
                  <a:pt x="10271" y="4048"/>
                  <a:pt x="10159" y="2965"/>
                </a:cubicBezTo>
                <a:cubicBezTo>
                  <a:pt x="10102" y="2415"/>
                  <a:pt x="9662" y="1944"/>
                  <a:pt x="9142" y="1944"/>
                </a:cubicBezTo>
                <a:cubicBezTo>
                  <a:pt x="8980" y="1944"/>
                  <a:pt x="8809" y="1990"/>
                  <a:pt x="8641" y="2094"/>
                </a:cubicBezTo>
                <a:cubicBezTo>
                  <a:pt x="7682" y="2691"/>
                  <a:pt x="6724" y="3301"/>
                  <a:pt x="5766" y="3898"/>
                </a:cubicBezTo>
                <a:cubicBezTo>
                  <a:pt x="5255" y="2753"/>
                  <a:pt x="4745" y="1596"/>
                  <a:pt x="4223" y="463"/>
                </a:cubicBezTo>
                <a:cubicBezTo>
                  <a:pt x="4072" y="142"/>
                  <a:pt x="3760" y="1"/>
                  <a:pt x="34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idx="1" type="subTitle"/>
          </p:nvPr>
        </p:nvSpPr>
        <p:spPr>
          <a:xfrm>
            <a:off x="2176000" y="1383650"/>
            <a:ext cx="6252900" cy="7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2" type="subTitle"/>
          </p:nvPr>
        </p:nvSpPr>
        <p:spPr>
          <a:xfrm>
            <a:off x="2176000" y="3494950"/>
            <a:ext cx="6252900" cy="7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7"/>
          <p:cNvSpPr txBox="1"/>
          <p:nvPr>
            <p:ph idx="3" type="subTitle"/>
          </p:nvPr>
        </p:nvSpPr>
        <p:spPr>
          <a:xfrm>
            <a:off x="2176000" y="2397900"/>
            <a:ext cx="6252900" cy="7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7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32" name="Google Shape;232;p27"/>
          <p:cNvGrpSpPr/>
          <p:nvPr/>
        </p:nvGrpSpPr>
        <p:grpSpPr>
          <a:xfrm flipH="1">
            <a:off x="8086788" y="280000"/>
            <a:ext cx="684225" cy="757500"/>
            <a:chOff x="4302200" y="1018850"/>
            <a:chExt cx="684225" cy="757500"/>
          </a:xfrm>
        </p:grpSpPr>
        <p:sp>
          <p:nvSpPr>
            <p:cNvPr id="233" name="Google Shape;233;p27"/>
            <p:cNvSpPr/>
            <p:nvPr/>
          </p:nvSpPr>
          <p:spPr>
            <a:xfrm>
              <a:off x="4302200" y="1018850"/>
              <a:ext cx="562575" cy="519550"/>
            </a:xfrm>
            <a:custGeom>
              <a:rect b="b" l="l" r="r" t="t"/>
              <a:pathLst>
                <a:path extrusionOk="0" h="20782" w="22503">
                  <a:moveTo>
                    <a:pt x="12708" y="18400"/>
                  </a:moveTo>
                  <a:lnTo>
                    <a:pt x="12708" y="18400"/>
                  </a:lnTo>
                  <a:cubicBezTo>
                    <a:pt x="12215" y="18530"/>
                    <a:pt x="11709" y="18598"/>
                    <a:pt x="11204" y="18598"/>
                  </a:cubicBezTo>
                  <a:cubicBezTo>
                    <a:pt x="11033" y="18598"/>
                    <a:pt x="10862" y="18590"/>
                    <a:pt x="10692" y="18574"/>
                  </a:cubicBezTo>
                  <a:cubicBezTo>
                    <a:pt x="10580" y="18562"/>
                    <a:pt x="10468" y="18549"/>
                    <a:pt x="10368" y="18537"/>
                  </a:cubicBezTo>
                  <a:cubicBezTo>
                    <a:pt x="10380" y="18512"/>
                    <a:pt x="10405" y="18499"/>
                    <a:pt x="10430" y="18475"/>
                  </a:cubicBezTo>
                  <a:cubicBezTo>
                    <a:pt x="10731" y="18509"/>
                    <a:pt x="11032" y="18528"/>
                    <a:pt x="11333" y="18528"/>
                  </a:cubicBezTo>
                  <a:cubicBezTo>
                    <a:pt x="11580" y="18528"/>
                    <a:pt x="11826" y="18515"/>
                    <a:pt x="12073" y="18487"/>
                  </a:cubicBezTo>
                  <a:cubicBezTo>
                    <a:pt x="12285" y="18475"/>
                    <a:pt x="12496" y="18437"/>
                    <a:pt x="12708" y="18400"/>
                  </a:cubicBezTo>
                  <a:close/>
                  <a:moveTo>
                    <a:pt x="11250" y="0"/>
                  </a:moveTo>
                  <a:cubicBezTo>
                    <a:pt x="8027" y="0"/>
                    <a:pt x="4829" y="1364"/>
                    <a:pt x="2826" y="3951"/>
                  </a:cubicBezTo>
                  <a:cubicBezTo>
                    <a:pt x="611" y="6776"/>
                    <a:pt x="1" y="10783"/>
                    <a:pt x="1619" y="14044"/>
                  </a:cubicBezTo>
                  <a:cubicBezTo>
                    <a:pt x="1917" y="14641"/>
                    <a:pt x="2291" y="15201"/>
                    <a:pt x="2714" y="15712"/>
                  </a:cubicBezTo>
                  <a:cubicBezTo>
                    <a:pt x="4295" y="18176"/>
                    <a:pt x="6809" y="20105"/>
                    <a:pt x="9696" y="20640"/>
                  </a:cubicBezTo>
                  <a:cubicBezTo>
                    <a:pt x="10209" y="20736"/>
                    <a:pt x="10711" y="20782"/>
                    <a:pt x="11201" y="20782"/>
                  </a:cubicBezTo>
                  <a:cubicBezTo>
                    <a:pt x="14404" y="20782"/>
                    <a:pt x="17119" y="18840"/>
                    <a:pt x="19105" y="16272"/>
                  </a:cubicBezTo>
                  <a:cubicBezTo>
                    <a:pt x="21395" y="13310"/>
                    <a:pt x="22502" y="9476"/>
                    <a:pt x="20885" y="5929"/>
                  </a:cubicBezTo>
                  <a:cubicBezTo>
                    <a:pt x="19428" y="2731"/>
                    <a:pt x="16143" y="541"/>
                    <a:pt x="12695" y="93"/>
                  </a:cubicBezTo>
                  <a:cubicBezTo>
                    <a:pt x="12216" y="31"/>
                    <a:pt x="11732" y="0"/>
                    <a:pt x="11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4650075" y="1539425"/>
              <a:ext cx="264800" cy="236925"/>
            </a:xfrm>
            <a:custGeom>
              <a:rect b="b" l="l" r="r" t="t"/>
              <a:pathLst>
                <a:path extrusionOk="0" h="9477" w="10592">
                  <a:moveTo>
                    <a:pt x="4087" y="0"/>
                  </a:moveTo>
                  <a:cubicBezTo>
                    <a:pt x="1792" y="0"/>
                    <a:pt x="0" y="3712"/>
                    <a:pt x="411" y="5915"/>
                  </a:cubicBezTo>
                  <a:cubicBezTo>
                    <a:pt x="813" y="8111"/>
                    <a:pt x="2912" y="9476"/>
                    <a:pt x="5005" y="9476"/>
                  </a:cubicBezTo>
                  <a:cubicBezTo>
                    <a:pt x="5891" y="9476"/>
                    <a:pt x="6775" y="9232"/>
                    <a:pt x="7530" y="8703"/>
                  </a:cubicBezTo>
                  <a:cubicBezTo>
                    <a:pt x="10019" y="6961"/>
                    <a:pt x="10591" y="2331"/>
                    <a:pt x="7691" y="638"/>
                  </a:cubicBezTo>
                  <a:cubicBezTo>
                    <a:pt x="7191" y="321"/>
                    <a:pt x="6612" y="155"/>
                    <a:pt x="6026" y="155"/>
                  </a:cubicBezTo>
                  <a:cubicBezTo>
                    <a:pt x="5738" y="155"/>
                    <a:pt x="5448" y="196"/>
                    <a:pt x="5165" y="278"/>
                  </a:cubicBezTo>
                  <a:cubicBezTo>
                    <a:pt x="4798" y="87"/>
                    <a:pt x="4436" y="0"/>
                    <a:pt x="40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4860150" y="1437525"/>
              <a:ext cx="44450" cy="40400"/>
            </a:xfrm>
            <a:custGeom>
              <a:rect b="b" l="l" r="r" t="t"/>
              <a:pathLst>
                <a:path extrusionOk="0" h="1616" w="1778">
                  <a:moveTo>
                    <a:pt x="856" y="0"/>
                  </a:moveTo>
                  <a:cubicBezTo>
                    <a:pt x="413" y="0"/>
                    <a:pt x="1" y="391"/>
                    <a:pt x="97" y="919"/>
                  </a:cubicBezTo>
                  <a:cubicBezTo>
                    <a:pt x="147" y="1317"/>
                    <a:pt x="496" y="1616"/>
                    <a:pt x="906" y="1616"/>
                  </a:cubicBezTo>
                  <a:cubicBezTo>
                    <a:pt x="1267" y="1616"/>
                    <a:pt x="1591" y="1367"/>
                    <a:pt x="1703" y="1018"/>
                  </a:cubicBezTo>
                  <a:cubicBezTo>
                    <a:pt x="1777" y="732"/>
                    <a:pt x="1678" y="421"/>
                    <a:pt x="1441" y="247"/>
                  </a:cubicBezTo>
                  <a:lnTo>
                    <a:pt x="1392" y="222"/>
                  </a:lnTo>
                  <a:cubicBezTo>
                    <a:pt x="1231" y="68"/>
                    <a:pt x="1041" y="0"/>
                    <a:pt x="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4513775" y="1594125"/>
              <a:ext cx="95850" cy="88225"/>
            </a:xfrm>
            <a:custGeom>
              <a:rect b="b" l="l" r="r" t="t"/>
              <a:pathLst>
                <a:path extrusionOk="0" h="3529" w="3834">
                  <a:moveTo>
                    <a:pt x="2115" y="0"/>
                  </a:moveTo>
                  <a:cubicBezTo>
                    <a:pt x="2071" y="0"/>
                    <a:pt x="2025" y="2"/>
                    <a:pt x="1980" y="6"/>
                  </a:cubicBezTo>
                  <a:cubicBezTo>
                    <a:pt x="1507" y="31"/>
                    <a:pt x="1059" y="243"/>
                    <a:pt x="735" y="591"/>
                  </a:cubicBezTo>
                  <a:cubicBezTo>
                    <a:pt x="548" y="790"/>
                    <a:pt x="399" y="1039"/>
                    <a:pt x="324" y="1301"/>
                  </a:cubicBezTo>
                  <a:cubicBezTo>
                    <a:pt x="63" y="1637"/>
                    <a:pt x="1" y="2097"/>
                    <a:pt x="175" y="2483"/>
                  </a:cubicBezTo>
                  <a:cubicBezTo>
                    <a:pt x="312" y="2819"/>
                    <a:pt x="598" y="3055"/>
                    <a:pt x="947" y="3142"/>
                  </a:cubicBezTo>
                  <a:cubicBezTo>
                    <a:pt x="1258" y="3379"/>
                    <a:pt x="1644" y="3516"/>
                    <a:pt x="2042" y="3528"/>
                  </a:cubicBezTo>
                  <a:cubicBezTo>
                    <a:pt x="2050" y="3528"/>
                    <a:pt x="2057" y="3528"/>
                    <a:pt x="2065" y="3528"/>
                  </a:cubicBezTo>
                  <a:cubicBezTo>
                    <a:pt x="3038" y="3528"/>
                    <a:pt x="3834" y="2737"/>
                    <a:pt x="3822" y="1761"/>
                  </a:cubicBezTo>
                  <a:cubicBezTo>
                    <a:pt x="3798" y="847"/>
                    <a:pt x="3049" y="0"/>
                    <a:pt x="2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4421525" y="1549850"/>
              <a:ext cx="46700" cy="40775"/>
            </a:xfrm>
            <a:custGeom>
              <a:rect b="b" l="l" r="r" t="t"/>
              <a:pathLst>
                <a:path extrusionOk="0" h="1631" w="1868">
                  <a:moveTo>
                    <a:pt x="934" y="1"/>
                  </a:moveTo>
                  <a:cubicBezTo>
                    <a:pt x="467" y="1"/>
                    <a:pt x="1" y="327"/>
                    <a:pt x="156" y="981"/>
                  </a:cubicBezTo>
                  <a:lnTo>
                    <a:pt x="181" y="1080"/>
                  </a:lnTo>
                  <a:cubicBezTo>
                    <a:pt x="293" y="1447"/>
                    <a:pt x="614" y="1631"/>
                    <a:pt x="934" y="1631"/>
                  </a:cubicBezTo>
                  <a:cubicBezTo>
                    <a:pt x="1255" y="1631"/>
                    <a:pt x="1575" y="1447"/>
                    <a:pt x="1687" y="1080"/>
                  </a:cubicBezTo>
                  <a:lnTo>
                    <a:pt x="1712" y="981"/>
                  </a:lnTo>
                  <a:cubicBezTo>
                    <a:pt x="1868" y="327"/>
                    <a:pt x="1401" y="1"/>
                    <a:pt x="9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4446900" y="1740500"/>
              <a:ext cx="45450" cy="35175"/>
            </a:xfrm>
            <a:custGeom>
              <a:rect b="b" l="l" r="r" t="t"/>
              <a:pathLst>
                <a:path extrusionOk="0" h="1407" w="1818">
                  <a:moveTo>
                    <a:pt x="909" y="1"/>
                  </a:moveTo>
                  <a:cubicBezTo>
                    <a:pt x="0" y="1"/>
                    <a:pt x="0" y="1407"/>
                    <a:pt x="909" y="1407"/>
                  </a:cubicBezTo>
                  <a:cubicBezTo>
                    <a:pt x="1817" y="1407"/>
                    <a:pt x="1817" y="1"/>
                    <a:pt x="9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4888625" y="1264275"/>
              <a:ext cx="97800" cy="98300"/>
            </a:xfrm>
            <a:custGeom>
              <a:rect b="b" l="l" r="r" t="t"/>
              <a:pathLst>
                <a:path extrusionOk="0" h="3932" w="3912">
                  <a:moveTo>
                    <a:pt x="1905" y="0"/>
                  </a:moveTo>
                  <a:cubicBezTo>
                    <a:pt x="1706" y="0"/>
                    <a:pt x="1505" y="34"/>
                    <a:pt x="1311" y="107"/>
                  </a:cubicBezTo>
                  <a:cubicBezTo>
                    <a:pt x="526" y="406"/>
                    <a:pt x="16" y="1165"/>
                    <a:pt x="16" y="1999"/>
                  </a:cubicBezTo>
                  <a:cubicBezTo>
                    <a:pt x="1" y="3177"/>
                    <a:pt x="1029" y="3931"/>
                    <a:pt x="2033" y="3931"/>
                  </a:cubicBezTo>
                  <a:cubicBezTo>
                    <a:pt x="2652" y="3931"/>
                    <a:pt x="3262" y="3645"/>
                    <a:pt x="3613" y="2995"/>
                  </a:cubicBezTo>
                  <a:cubicBezTo>
                    <a:pt x="3862" y="2522"/>
                    <a:pt x="3912" y="1962"/>
                    <a:pt x="3725" y="1452"/>
                  </a:cubicBezTo>
                  <a:cubicBezTo>
                    <a:pt x="3675" y="1240"/>
                    <a:pt x="3588" y="1041"/>
                    <a:pt x="3464" y="854"/>
                  </a:cubicBezTo>
                  <a:cubicBezTo>
                    <a:pt x="3116" y="328"/>
                    <a:pt x="2519" y="0"/>
                    <a:pt x="19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8"/>
          <p:cNvGrpSpPr/>
          <p:nvPr/>
        </p:nvGrpSpPr>
        <p:grpSpPr>
          <a:xfrm>
            <a:off x="6709650" y="259365"/>
            <a:ext cx="1994400" cy="2929885"/>
            <a:chOff x="6709650" y="259365"/>
            <a:chExt cx="1994400" cy="2929885"/>
          </a:xfrm>
        </p:grpSpPr>
        <p:sp>
          <p:nvSpPr>
            <p:cNvPr id="242" name="Google Shape;242;p28"/>
            <p:cNvSpPr/>
            <p:nvPr/>
          </p:nvSpPr>
          <p:spPr>
            <a:xfrm flipH="1" rot="10800000">
              <a:off x="6709650" y="1564461"/>
              <a:ext cx="1759341" cy="1624789"/>
            </a:xfrm>
            <a:custGeom>
              <a:rect b="b" l="l" r="r" t="t"/>
              <a:pathLst>
                <a:path extrusionOk="0" h="20782" w="22503">
                  <a:moveTo>
                    <a:pt x="12708" y="18400"/>
                  </a:moveTo>
                  <a:lnTo>
                    <a:pt x="12708" y="18400"/>
                  </a:lnTo>
                  <a:cubicBezTo>
                    <a:pt x="12215" y="18530"/>
                    <a:pt x="11709" y="18598"/>
                    <a:pt x="11204" y="18598"/>
                  </a:cubicBezTo>
                  <a:cubicBezTo>
                    <a:pt x="11033" y="18598"/>
                    <a:pt x="10862" y="18590"/>
                    <a:pt x="10692" y="18574"/>
                  </a:cubicBezTo>
                  <a:cubicBezTo>
                    <a:pt x="10580" y="18562"/>
                    <a:pt x="10468" y="18549"/>
                    <a:pt x="10368" y="18537"/>
                  </a:cubicBezTo>
                  <a:cubicBezTo>
                    <a:pt x="10380" y="18512"/>
                    <a:pt x="10405" y="18499"/>
                    <a:pt x="10430" y="18475"/>
                  </a:cubicBezTo>
                  <a:cubicBezTo>
                    <a:pt x="10731" y="18509"/>
                    <a:pt x="11032" y="18528"/>
                    <a:pt x="11333" y="18528"/>
                  </a:cubicBezTo>
                  <a:cubicBezTo>
                    <a:pt x="11580" y="18528"/>
                    <a:pt x="11826" y="18515"/>
                    <a:pt x="12073" y="18487"/>
                  </a:cubicBezTo>
                  <a:cubicBezTo>
                    <a:pt x="12285" y="18475"/>
                    <a:pt x="12496" y="18437"/>
                    <a:pt x="12708" y="18400"/>
                  </a:cubicBezTo>
                  <a:close/>
                  <a:moveTo>
                    <a:pt x="11250" y="0"/>
                  </a:moveTo>
                  <a:cubicBezTo>
                    <a:pt x="8027" y="0"/>
                    <a:pt x="4829" y="1364"/>
                    <a:pt x="2826" y="3951"/>
                  </a:cubicBezTo>
                  <a:cubicBezTo>
                    <a:pt x="611" y="6776"/>
                    <a:pt x="1" y="10783"/>
                    <a:pt x="1619" y="14044"/>
                  </a:cubicBezTo>
                  <a:cubicBezTo>
                    <a:pt x="1917" y="14641"/>
                    <a:pt x="2291" y="15201"/>
                    <a:pt x="2714" y="15712"/>
                  </a:cubicBezTo>
                  <a:cubicBezTo>
                    <a:pt x="4295" y="18176"/>
                    <a:pt x="6809" y="20105"/>
                    <a:pt x="9696" y="20640"/>
                  </a:cubicBezTo>
                  <a:cubicBezTo>
                    <a:pt x="10209" y="20736"/>
                    <a:pt x="10711" y="20782"/>
                    <a:pt x="11201" y="20782"/>
                  </a:cubicBezTo>
                  <a:cubicBezTo>
                    <a:pt x="14404" y="20782"/>
                    <a:pt x="17119" y="18840"/>
                    <a:pt x="19105" y="16272"/>
                  </a:cubicBezTo>
                  <a:cubicBezTo>
                    <a:pt x="21395" y="13310"/>
                    <a:pt x="22502" y="9476"/>
                    <a:pt x="20885" y="5929"/>
                  </a:cubicBezTo>
                  <a:cubicBezTo>
                    <a:pt x="19428" y="2731"/>
                    <a:pt x="16143" y="541"/>
                    <a:pt x="12695" y="93"/>
                  </a:cubicBezTo>
                  <a:cubicBezTo>
                    <a:pt x="12216" y="31"/>
                    <a:pt x="11732" y="0"/>
                    <a:pt x="11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" name="Google Shape;243;p28"/>
            <p:cNvGrpSpPr/>
            <p:nvPr/>
          </p:nvGrpSpPr>
          <p:grpSpPr>
            <a:xfrm>
              <a:off x="7894945" y="259365"/>
              <a:ext cx="809104" cy="746170"/>
              <a:chOff x="7894945" y="259365"/>
              <a:chExt cx="809104" cy="746170"/>
            </a:xfrm>
          </p:grpSpPr>
          <p:grpSp>
            <p:nvGrpSpPr>
              <p:cNvPr id="244" name="Google Shape;244;p28"/>
              <p:cNvGrpSpPr/>
              <p:nvPr/>
            </p:nvGrpSpPr>
            <p:grpSpPr>
              <a:xfrm flipH="1">
                <a:off x="7983191" y="259365"/>
                <a:ext cx="720858" cy="641784"/>
                <a:chOff x="213566" y="173640"/>
                <a:chExt cx="720858" cy="641784"/>
              </a:xfrm>
            </p:grpSpPr>
            <p:sp>
              <p:nvSpPr>
                <p:cNvPr id="245" name="Google Shape;245;p28"/>
                <p:cNvSpPr/>
                <p:nvPr/>
              </p:nvSpPr>
              <p:spPr>
                <a:xfrm rot="772904">
                  <a:off x="415545" y="533491"/>
                  <a:ext cx="191481" cy="263910"/>
                </a:xfrm>
                <a:custGeom>
                  <a:rect b="b" l="l" r="r" t="t"/>
                  <a:pathLst>
                    <a:path extrusionOk="0" h="7302" w="5298">
                      <a:moveTo>
                        <a:pt x="3797" y="1"/>
                      </a:moveTo>
                      <a:cubicBezTo>
                        <a:pt x="3739" y="1"/>
                        <a:pt x="3681" y="6"/>
                        <a:pt x="3622" y="17"/>
                      </a:cubicBezTo>
                      <a:cubicBezTo>
                        <a:pt x="312" y="639"/>
                        <a:pt x="1" y="5929"/>
                        <a:pt x="2950" y="7236"/>
                      </a:cubicBezTo>
                      <a:cubicBezTo>
                        <a:pt x="3054" y="7281"/>
                        <a:pt x="3155" y="7302"/>
                        <a:pt x="3250" y="7302"/>
                      </a:cubicBezTo>
                      <a:cubicBezTo>
                        <a:pt x="3747" y="7302"/>
                        <a:pt x="4073" y="6735"/>
                        <a:pt x="3697" y="6265"/>
                      </a:cubicBezTo>
                      <a:cubicBezTo>
                        <a:pt x="3075" y="5481"/>
                        <a:pt x="2602" y="4597"/>
                        <a:pt x="2851" y="3577"/>
                      </a:cubicBezTo>
                      <a:cubicBezTo>
                        <a:pt x="3099" y="2593"/>
                        <a:pt x="3859" y="2208"/>
                        <a:pt x="4556" y="1610"/>
                      </a:cubicBezTo>
                      <a:cubicBezTo>
                        <a:pt x="5298" y="984"/>
                        <a:pt x="4592" y="1"/>
                        <a:pt x="37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8"/>
                <p:cNvSpPr/>
                <p:nvPr/>
              </p:nvSpPr>
              <p:spPr>
                <a:xfrm>
                  <a:off x="213566" y="378966"/>
                  <a:ext cx="345522" cy="192531"/>
                </a:xfrm>
                <a:custGeom>
                  <a:rect b="b" l="l" r="r" t="t"/>
                  <a:pathLst>
                    <a:path extrusionOk="0" h="5327" w="9560">
                      <a:moveTo>
                        <a:pt x="4909" y="1"/>
                      </a:moveTo>
                      <a:cubicBezTo>
                        <a:pt x="3979" y="1"/>
                        <a:pt x="3067" y="213"/>
                        <a:pt x="2253" y="744"/>
                      </a:cubicBezTo>
                      <a:cubicBezTo>
                        <a:pt x="809" y="1690"/>
                        <a:pt x="0" y="3433"/>
                        <a:pt x="709" y="5063"/>
                      </a:cubicBezTo>
                      <a:cubicBezTo>
                        <a:pt x="793" y="5248"/>
                        <a:pt x="951" y="5326"/>
                        <a:pt x="1118" y="5326"/>
                      </a:cubicBezTo>
                      <a:cubicBezTo>
                        <a:pt x="1400" y="5326"/>
                        <a:pt x="1705" y="5102"/>
                        <a:pt x="1705" y="4789"/>
                      </a:cubicBezTo>
                      <a:cubicBezTo>
                        <a:pt x="1655" y="3482"/>
                        <a:pt x="2514" y="2312"/>
                        <a:pt x="3783" y="1964"/>
                      </a:cubicBezTo>
                      <a:cubicBezTo>
                        <a:pt x="4127" y="1860"/>
                        <a:pt x="4473" y="1815"/>
                        <a:pt x="4819" y="1815"/>
                      </a:cubicBezTo>
                      <a:cubicBezTo>
                        <a:pt x="5916" y="1815"/>
                        <a:pt x="7012" y="2261"/>
                        <a:pt x="8015" y="2649"/>
                      </a:cubicBezTo>
                      <a:cubicBezTo>
                        <a:pt x="8116" y="2689"/>
                        <a:pt x="8215" y="2708"/>
                        <a:pt x="8308" y="2708"/>
                      </a:cubicBezTo>
                      <a:cubicBezTo>
                        <a:pt x="9100" y="2708"/>
                        <a:pt x="9559" y="1381"/>
                        <a:pt x="8724" y="981"/>
                      </a:cubicBezTo>
                      <a:cubicBezTo>
                        <a:pt x="7572" y="427"/>
                        <a:pt x="6224" y="1"/>
                        <a:pt x="490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8"/>
                <p:cNvSpPr/>
                <p:nvPr/>
              </p:nvSpPr>
              <p:spPr>
                <a:xfrm>
                  <a:off x="634044" y="346507"/>
                  <a:ext cx="300380" cy="162099"/>
                </a:xfrm>
                <a:custGeom>
                  <a:rect b="b" l="l" r="r" t="t"/>
                  <a:pathLst>
                    <a:path extrusionOk="0" h="4485" w="8311">
                      <a:moveTo>
                        <a:pt x="3946" y="0"/>
                      </a:moveTo>
                      <a:cubicBezTo>
                        <a:pt x="2117" y="0"/>
                        <a:pt x="339" y="1052"/>
                        <a:pt x="45" y="3270"/>
                      </a:cubicBezTo>
                      <a:cubicBezTo>
                        <a:pt x="0" y="3626"/>
                        <a:pt x="287" y="3805"/>
                        <a:pt x="584" y="3805"/>
                      </a:cubicBezTo>
                      <a:cubicBezTo>
                        <a:pt x="786" y="3805"/>
                        <a:pt x="992" y="3723"/>
                        <a:pt x="1103" y="3557"/>
                      </a:cubicBezTo>
                      <a:cubicBezTo>
                        <a:pt x="1720" y="2625"/>
                        <a:pt x="2599" y="1802"/>
                        <a:pt x="3769" y="1802"/>
                      </a:cubicBezTo>
                      <a:cubicBezTo>
                        <a:pt x="3850" y="1802"/>
                        <a:pt x="3932" y="1806"/>
                        <a:pt x="4015" y="1814"/>
                      </a:cubicBezTo>
                      <a:cubicBezTo>
                        <a:pt x="5334" y="1926"/>
                        <a:pt x="5857" y="2959"/>
                        <a:pt x="6367" y="4005"/>
                      </a:cubicBezTo>
                      <a:cubicBezTo>
                        <a:pt x="6531" y="4336"/>
                        <a:pt x="6865" y="4484"/>
                        <a:pt x="7206" y="4484"/>
                      </a:cubicBezTo>
                      <a:cubicBezTo>
                        <a:pt x="7749" y="4484"/>
                        <a:pt x="8310" y="4110"/>
                        <a:pt x="8234" y="3507"/>
                      </a:cubicBezTo>
                      <a:cubicBezTo>
                        <a:pt x="7937" y="1217"/>
                        <a:pt x="5913" y="0"/>
                        <a:pt x="39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8"/>
                <p:cNvSpPr/>
                <p:nvPr/>
              </p:nvSpPr>
              <p:spPr>
                <a:xfrm>
                  <a:off x="407507" y="173640"/>
                  <a:ext cx="284225" cy="172870"/>
                </a:xfrm>
                <a:custGeom>
                  <a:rect b="b" l="l" r="r" t="t"/>
                  <a:pathLst>
                    <a:path extrusionOk="0" h="4783" w="7864">
                      <a:moveTo>
                        <a:pt x="6676" y="0"/>
                      </a:moveTo>
                      <a:cubicBezTo>
                        <a:pt x="6385" y="0"/>
                        <a:pt x="6110" y="143"/>
                        <a:pt x="5959" y="489"/>
                      </a:cubicBezTo>
                      <a:cubicBezTo>
                        <a:pt x="5511" y="1484"/>
                        <a:pt x="5213" y="2480"/>
                        <a:pt x="4043" y="2841"/>
                      </a:cubicBezTo>
                      <a:cubicBezTo>
                        <a:pt x="3801" y="2916"/>
                        <a:pt x="3561" y="2951"/>
                        <a:pt x="3325" y="2951"/>
                      </a:cubicBezTo>
                      <a:cubicBezTo>
                        <a:pt x="2432" y="2951"/>
                        <a:pt x="1601" y="2455"/>
                        <a:pt x="981" y="1796"/>
                      </a:cubicBezTo>
                      <a:cubicBezTo>
                        <a:pt x="888" y="1699"/>
                        <a:pt x="767" y="1657"/>
                        <a:pt x="645" y="1657"/>
                      </a:cubicBezTo>
                      <a:cubicBezTo>
                        <a:pt x="327" y="1657"/>
                        <a:pt x="0" y="1943"/>
                        <a:pt x="135" y="2293"/>
                      </a:cubicBezTo>
                      <a:cubicBezTo>
                        <a:pt x="706" y="3805"/>
                        <a:pt x="2143" y="4782"/>
                        <a:pt x="3730" y="4782"/>
                      </a:cubicBezTo>
                      <a:cubicBezTo>
                        <a:pt x="3908" y="4782"/>
                        <a:pt x="4087" y="4770"/>
                        <a:pt x="4267" y="4745"/>
                      </a:cubicBezTo>
                      <a:cubicBezTo>
                        <a:pt x="6022" y="4496"/>
                        <a:pt x="7864" y="2853"/>
                        <a:pt x="7764" y="974"/>
                      </a:cubicBezTo>
                      <a:cubicBezTo>
                        <a:pt x="7733" y="430"/>
                        <a:pt x="7180" y="0"/>
                        <a:pt x="667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9" name="Google Shape;249;p28"/>
              <p:cNvSpPr/>
              <p:nvPr/>
            </p:nvSpPr>
            <p:spPr>
              <a:xfrm rot="1104443">
                <a:off x="7916503" y="654897"/>
                <a:ext cx="345514" cy="192527"/>
              </a:xfrm>
              <a:custGeom>
                <a:rect b="b" l="l" r="r" t="t"/>
                <a:pathLst>
                  <a:path extrusionOk="0" h="5327" w="9560">
                    <a:moveTo>
                      <a:pt x="4909" y="1"/>
                    </a:moveTo>
                    <a:cubicBezTo>
                      <a:pt x="3979" y="1"/>
                      <a:pt x="3067" y="213"/>
                      <a:pt x="2253" y="744"/>
                    </a:cubicBezTo>
                    <a:cubicBezTo>
                      <a:pt x="809" y="1690"/>
                      <a:pt x="0" y="3433"/>
                      <a:pt x="709" y="5063"/>
                    </a:cubicBezTo>
                    <a:cubicBezTo>
                      <a:pt x="793" y="5248"/>
                      <a:pt x="951" y="5326"/>
                      <a:pt x="1118" y="5326"/>
                    </a:cubicBezTo>
                    <a:cubicBezTo>
                      <a:pt x="1400" y="5326"/>
                      <a:pt x="1705" y="5102"/>
                      <a:pt x="1705" y="4789"/>
                    </a:cubicBezTo>
                    <a:cubicBezTo>
                      <a:pt x="1655" y="3482"/>
                      <a:pt x="2514" y="2312"/>
                      <a:pt x="3783" y="1964"/>
                    </a:cubicBezTo>
                    <a:cubicBezTo>
                      <a:pt x="4127" y="1860"/>
                      <a:pt x="4473" y="1815"/>
                      <a:pt x="4819" y="1815"/>
                    </a:cubicBezTo>
                    <a:cubicBezTo>
                      <a:pt x="5916" y="1815"/>
                      <a:pt x="7012" y="2261"/>
                      <a:pt x="8015" y="2649"/>
                    </a:cubicBezTo>
                    <a:cubicBezTo>
                      <a:pt x="8116" y="2689"/>
                      <a:pt x="8215" y="2708"/>
                      <a:pt x="8308" y="2708"/>
                    </a:cubicBezTo>
                    <a:cubicBezTo>
                      <a:pt x="9100" y="2708"/>
                      <a:pt x="9559" y="1381"/>
                      <a:pt x="8724" y="981"/>
                    </a:cubicBezTo>
                    <a:cubicBezTo>
                      <a:pt x="7572" y="427"/>
                      <a:pt x="6224" y="1"/>
                      <a:pt x="49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8"/>
              <p:cNvSpPr/>
              <p:nvPr/>
            </p:nvSpPr>
            <p:spPr>
              <a:xfrm flipH="1">
                <a:off x="8044084" y="832665"/>
                <a:ext cx="284225" cy="172870"/>
              </a:xfrm>
              <a:custGeom>
                <a:rect b="b" l="l" r="r" t="t"/>
                <a:pathLst>
                  <a:path extrusionOk="0" h="4783" w="7864">
                    <a:moveTo>
                      <a:pt x="6676" y="0"/>
                    </a:moveTo>
                    <a:cubicBezTo>
                      <a:pt x="6385" y="0"/>
                      <a:pt x="6110" y="143"/>
                      <a:pt x="5959" y="489"/>
                    </a:cubicBezTo>
                    <a:cubicBezTo>
                      <a:pt x="5511" y="1484"/>
                      <a:pt x="5213" y="2480"/>
                      <a:pt x="4043" y="2841"/>
                    </a:cubicBezTo>
                    <a:cubicBezTo>
                      <a:pt x="3801" y="2916"/>
                      <a:pt x="3561" y="2951"/>
                      <a:pt x="3325" y="2951"/>
                    </a:cubicBezTo>
                    <a:cubicBezTo>
                      <a:pt x="2432" y="2951"/>
                      <a:pt x="1601" y="2455"/>
                      <a:pt x="981" y="1796"/>
                    </a:cubicBezTo>
                    <a:cubicBezTo>
                      <a:pt x="888" y="1699"/>
                      <a:pt x="767" y="1657"/>
                      <a:pt x="645" y="1657"/>
                    </a:cubicBezTo>
                    <a:cubicBezTo>
                      <a:pt x="327" y="1657"/>
                      <a:pt x="0" y="1943"/>
                      <a:pt x="135" y="2293"/>
                    </a:cubicBezTo>
                    <a:cubicBezTo>
                      <a:pt x="706" y="3805"/>
                      <a:pt x="2143" y="4782"/>
                      <a:pt x="3730" y="4782"/>
                    </a:cubicBezTo>
                    <a:cubicBezTo>
                      <a:pt x="3908" y="4782"/>
                      <a:pt x="4087" y="4770"/>
                      <a:pt x="4267" y="4745"/>
                    </a:cubicBezTo>
                    <a:cubicBezTo>
                      <a:pt x="6022" y="4496"/>
                      <a:pt x="7864" y="2853"/>
                      <a:pt x="7764" y="974"/>
                    </a:cubicBezTo>
                    <a:cubicBezTo>
                      <a:pt x="7733" y="430"/>
                      <a:pt x="7180" y="0"/>
                      <a:pt x="66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1" name="Google Shape;251;p28"/>
          <p:cNvSpPr txBox="1"/>
          <p:nvPr>
            <p:ph type="title"/>
          </p:nvPr>
        </p:nvSpPr>
        <p:spPr>
          <a:xfrm>
            <a:off x="813700" y="1510872"/>
            <a:ext cx="5540100" cy="16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2" name="Google Shape;252;p28"/>
          <p:cNvSpPr txBox="1"/>
          <p:nvPr>
            <p:ph hasCustomPrompt="1" idx="2" type="title"/>
          </p:nvPr>
        </p:nvSpPr>
        <p:spPr>
          <a:xfrm>
            <a:off x="6013875" y="195593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3" name="Google Shape;253;p28"/>
          <p:cNvSpPr txBox="1"/>
          <p:nvPr>
            <p:ph idx="1" type="subTitle"/>
          </p:nvPr>
        </p:nvSpPr>
        <p:spPr>
          <a:xfrm>
            <a:off x="715100" y="3446650"/>
            <a:ext cx="5540100" cy="5007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10001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/>
          <p:nvPr/>
        </p:nvSpPr>
        <p:spPr>
          <a:xfrm rot="-453958">
            <a:off x="736588" y="596040"/>
            <a:ext cx="952905" cy="389494"/>
          </a:xfrm>
          <a:custGeom>
            <a:rect b="b" l="l" r="r" t="t"/>
            <a:pathLst>
              <a:path extrusionOk="0" h="8369" w="20476">
                <a:moveTo>
                  <a:pt x="5882" y="1"/>
                </a:moveTo>
                <a:cubicBezTo>
                  <a:pt x="3608" y="1"/>
                  <a:pt x="1540" y="1950"/>
                  <a:pt x="332" y="3806"/>
                </a:cubicBezTo>
                <a:cubicBezTo>
                  <a:pt x="1" y="4319"/>
                  <a:pt x="498" y="5035"/>
                  <a:pt x="1035" y="5035"/>
                </a:cubicBezTo>
                <a:cubicBezTo>
                  <a:pt x="1163" y="5035"/>
                  <a:pt x="1293" y="4994"/>
                  <a:pt x="1415" y="4901"/>
                </a:cubicBezTo>
                <a:cubicBezTo>
                  <a:pt x="2596" y="3993"/>
                  <a:pt x="3939" y="2749"/>
                  <a:pt x="5338" y="2749"/>
                </a:cubicBezTo>
                <a:cubicBezTo>
                  <a:pt x="5915" y="2749"/>
                  <a:pt x="6502" y="2960"/>
                  <a:pt x="7090" y="3495"/>
                </a:cubicBezTo>
                <a:cubicBezTo>
                  <a:pt x="8596" y="4876"/>
                  <a:pt x="9716" y="6345"/>
                  <a:pt x="11571" y="7328"/>
                </a:cubicBezTo>
                <a:cubicBezTo>
                  <a:pt x="12801" y="7983"/>
                  <a:pt x="14174" y="8368"/>
                  <a:pt x="15465" y="8368"/>
                </a:cubicBezTo>
                <a:cubicBezTo>
                  <a:pt x="17558" y="8368"/>
                  <a:pt x="19438" y="7356"/>
                  <a:pt x="20146" y="4839"/>
                </a:cubicBezTo>
                <a:cubicBezTo>
                  <a:pt x="20476" y="3670"/>
                  <a:pt x="19533" y="2911"/>
                  <a:pt x="18603" y="2911"/>
                </a:cubicBezTo>
                <a:cubicBezTo>
                  <a:pt x="17988" y="2911"/>
                  <a:pt x="17379" y="3242"/>
                  <a:pt x="17146" y="4005"/>
                </a:cubicBezTo>
                <a:cubicBezTo>
                  <a:pt x="16812" y="5110"/>
                  <a:pt x="16204" y="5538"/>
                  <a:pt x="15447" y="5538"/>
                </a:cubicBezTo>
                <a:cubicBezTo>
                  <a:pt x="13026" y="5538"/>
                  <a:pt x="9084" y="1141"/>
                  <a:pt x="7738" y="458"/>
                </a:cubicBezTo>
                <a:cubicBezTo>
                  <a:pt x="7113" y="140"/>
                  <a:pt x="6490" y="1"/>
                  <a:pt x="588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/>
          <p:cNvSpPr/>
          <p:nvPr/>
        </p:nvSpPr>
        <p:spPr>
          <a:xfrm flipH="1" rot="453958">
            <a:off x="7454513" y="596040"/>
            <a:ext cx="952905" cy="389494"/>
          </a:xfrm>
          <a:custGeom>
            <a:rect b="b" l="l" r="r" t="t"/>
            <a:pathLst>
              <a:path extrusionOk="0" h="8369" w="20476">
                <a:moveTo>
                  <a:pt x="5882" y="1"/>
                </a:moveTo>
                <a:cubicBezTo>
                  <a:pt x="3608" y="1"/>
                  <a:pt x="1540" y="1950"/>
                  <a:pt x="332" y="3806"/>
                </a:cubicBezTo>
                <a:cubicBezTo>
                  <a:pt x="1" y="4319"/>
                  <a:pt x="498" y="5035"/>
                  <a:pt x="1035" y="5035"/>
                </a:cubicBezTo>
                <a:cubicBezTo>
                  <a:pt x="1163" y="5035"/>
                  <a:pt x="1293" y="4994"/>
                  <a:pt x="1415" y="4901"/>
                </a:cubicBezTo>
                <a:cubicBezTo>
                  <a:pt x="2596" y="3993"/>
                  <a:pt x="3939" y="2749"/>
                  <a:pt x="5338" y="2749"/>
                </a:cubicBezTo>
                <a:cubicBezTo>
                  <a:pt x="5915" y="2749"/>
                  <a:pt x="6502" y="2960"/>
                  <a:pt x="7090" y="3495"/>
                </a:cubicBezTo>
                <a:cubicBezTo>
                  <a:pt x="8596" y="4876"/>
                  <a:pt x="9716" y="6345"/>
                  <a:pt x="11571" y="7328"/>
                </a:cubicBezTo>
                <a:cubicBezTo>
                  <a:pt x="12801" y="7983"/>
                  <a:pt x="14174" y="8368"/>
                  <a:pt x="15465" y="8368"/>
                </a:cubicBezTo>
                <a:cubicBezTo>
                  <a:pt x="17558" y="8368"/>
                  <a:pt x="19438" y="7356"/>
                  <a:pt x="20146" y="4839"/>
                </a:cubicBezTo>
                <a:cubicBezTo>
                  <a:pt x="20476" y="3670"/>
                  <a:pt x="19533" y="2911"/>
                  <a:pt x="18603" y="2911"/>
                </a:cubicBezTo>
                <a:cubicBezTo>
                  <a:pt x="17988" y="2911"/>
                  <a:pt x="17379" y="3242"/>
                  <a:pt x="17146" y="4005"/>
                </a:cubicBezTo>
                <a:cubicBezTo>
                  <a:pt x="16812" y="5110"/>
                  <a:pt x="16204" y="5538"/>
                  <a:pt x="15447" y="5538"/>
                </a:cubicBezTo>
                <a:cubicBezTo>
                  <a:pt x="13026" y="5538"/>
                  <a:pt x="9084" y="1141"/>
                  <a:pt x="7738" y="458"/>
                </a:cubicBezTo>
                <a:cubicBezTo>
                  <a:pt x="7113" y="140"/>
                  <a:pt x="6490" y="1"/>
                  <a:pt x="588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0"/>
          <p:cNvGrpSpPr/>
          <p:nvPr/>
        </p:nvGrpSpPr>
        <p:grpSpPr>
          <a:xfrm>
            <a:off x="-101030" y="-934618"/>
            <a:ext cx="8991583" cy="2164761"/>
            <a:chOff x="-101030" y="-934618"/>
            <a:chExt cx="8991583" cy="2164761"/>
          </a:xfrm>
        </p:grpSpPr>
        <p:sp>
          <p:nvSpPr>
            <p:cNvPr id="260" name="Google Shape;260;p30"/>
            <p:cNvSpPr/>
            <p:nvPr/>
          </p:nvSpPr>
          <p:spPr>
            <a:xfrm rot="9900054">
              <a:off x="762116" y="-849242"/>
              <a:ext cx="869560" cy="1593558"/>
            </a:xfrm>
            <a:custGeom>
              <a:rect b="b" l="l" r="r" t="t"/>
              <a:pathLst>
                <a:path extrusionOk="0" h="25136" w="13716">
                  <a:moveTo>
                    <a:pt x="9720" y="1"/>
                  </a:moveTo>
                  <a:cubicBezTo>
                    <a:pt x="9614" y="1"/>
                    <a:pt x="9501" y="16"/>
                    <a:pt x="9385" y="51"/>
                  </a:cubicBezTo>
                  <a:cubicBezTo>
                    <a:pt x="7817" y="486"/>
                    <a:pt x="6360" y="1208"/>
                    <a:pt x="5066" y="2191"/>
                  </a:cubicBezTo>
                  <a:cubicBezTo>
                    <a:pt x="3822" y="3125"/>
                    <a:pt x="2938" y="4780"/>
                    <a:pt x="4170" y="6149"/>
                  </a:cubicBezTo>
                  <a:cubicBezTo>
                    <a:pt x="5228" y="7306"/>
                    <a:pt x="7182" y="7456"/>
                    <a:pt x="8613" y="7817"/>
                  </a:cubicBezTo>
                  <a:cubicBezTo>
                    <a:pt x="8700" y="7829"/>
                    <a:pt x="9783" y="8165"/>
                    <a:pt x="10256" y="8314"/>
                  </a:cubicBezTo>
                  <a:lnTo>
                    <a:pt x="10243" y="8377"/>
                  </a:lnTo>
                  <a:cubicBezTo>
                    <a:pt x="10032" y="8538"/>
                    <a:pt x="9858" y="8800"/>
                    <a:pt x="9658" y="8999"/>
                  </a:cubicBezTo>
                  <a:cubicBezTo>
                    <a:pt x="7617" y="10965"/>
                    <a:pt x="4842" y="11948"/>
                    <a:pt x="2689" y="13815"/>
                  </a:cubicBezTo>
                  <a:cubicBezTo>
                    <a:pt x="2104" y="14326"/>
                    <a:pt x="1532" y="14910"/>
                    <a:pt x="1357" y="15682"/>
                  </a:cubicBezTo>
                  <a:cubicBezTo>
                    <a:pt x="1133" y="16665"/>
                    <a:pt x="1644" y="17586"/>
                    <a:pt x="2477" y="18097"/>
                  </a:cubicBezTo>
                  <a:cubicBezTo>
                    <a:pt x="3199" y="18545"/>
                    <a:pt x="4033" y="18706"/>
                    <a:pt x="4830" y="18905"/>
                  </a:cubicBezTo>
                  <a:cubicBezTo>
                    <a:pt x="5141" y="18955"/>
                    <a:pt x="5439" y="19055"/>
                    <a:pt x="5726" y="19167"/>
                  </a:cubicBezTo>
                  <a:cubicBezTo>
                    <a:pt x="5228" y="19714"/>
                    <a:pt x="4481" y="20200"/>
                    <a:pt x="3971" y="20548"/>
                  </a:cubicBezTo>
                  <a:cubicBezTo>
                    <a:pt x="3037" y="21208"/>
                    <a:pt x="2017" y="21768"/>
                    <a:pt x="971" y="22216"/>
                  </a:cubicBezTo>
                  <a:cubicBezTo>
                    <a:pt x="187" y="22552"/>
                    <a:pt x="1" y="23709"/>
                    <a:pt x="399" y="24382"/>
                  </a:cubicBezTo>
                  <a:cubicBezTo>
                    <a:pt x="699" y="24909"/>
                    <a:pt x="1196" y="25135"/>
                    <a:pt x="1722" y="25135"/>
                  </a:cubicBezTo>
                  <a:cubicBezTo>
                    <a:pt x="2003" y="25135"/>
                    <a:pt x="2292" y="25071"/>
                    <a:pt x="2564" y="24954"/>
                  </a:cubicBezTo>
                  <a:cubicBezTo>
                    <a:pt x="3846" y="24394"/>
                    <a:pt x="5066" y="23685"/>
                    <a:pt x="6174" y="22838"/>
                  </a:cubicBezTo>
                  <a:cubicBezTo>
                    <a:pt x="7132" y="22116"/>
                    <a:pt x="8327" y="21258"/>
                    <a:pt x="8874" y="20150"/>
                  </a:cubicBezTo>
                  <a:cubicBezTo>
                    <a:pt x="9546" y="18781"/>
                    <a:pt x="8650" y="17288"/>
                    <a:pt x="7468" y="16541"/>
                  </a:cubicBezTo>
                  <a:cubicBezTo>
                    <a:pt x="6796" y="16118"/>
                    <a:pt x="5987" y="16006"/>
                    <a:pt x="5228" y="15807"/>
                  </a:cubicBezTo>
                  <a:cubicBezTo>
                    <a:pt x="5265" y="15769"/>
                    <a:pt x="5303" y="15744"/>
                    <a:pt x="5352" y="15707"/>
                  </a:cubicBezTo>
                  <a:cubicBezTo>
                    <a:pt x="5788" y="15371"/>
                    <a:pt x="6248" y="15085"/>
                    <a:pt x="6709" y="14786"/>
                  </a:cubicBezTo>
                  <a:cubicBezTo>
                    <a:pt x="7605" y="14226"/>
                    <a:pt x="8526" y="13716"/>
                    <a:pt x="9422" y="13143"/>
                  </a:cubicBezTo>
                  <a:cubicBezTo>
                    <a:pt x="11152" y="11986"/>
                    <a:pt x="13716" y="10243"/>
                    <a:pt x="13504" y="7879"/>
                  </a:cubicBezTo>
                  <a:cubicBezTo>
                    <a:pt x="13268" y="5303"/>
                    <a:pt x="10144" y="4954"/>
                    <a:pt x="8177" y="4469"/>
                  </a:cubicBezTo>
                  <a:lnTo>
                    <a:pt x="7281" y="4245"/>
                  </a:lnTo>
                  <a:lnTo>
                    <a:pt x="7356" y="4182"/>
                  </a:lnTo>
                  <a:cubicBezTo>
                    <a:pt x="8289" y="3448"/>
                    <a:pt x="9260" y="2776"/>
                    <a:pt x="10281" y="2166"/>
                  </a:cubicBezTo>
                  <a:cubicBezTo>
                    <a:pt x="11299" y="1567"/>
                    <a:pt x="10785" y="1"/>
                    <a:pt x="9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 flipH="1" rot="899946">
              <a:off x="90366" y="-448792"/>
              <a:ext cx="869560" cy="1593558"/>
            </a:xfrm>
            <a:custGeom>
              <a:rect b="b" l="l" r="r" t="t"/>
              <a:pathLst>
                <a:path extrusionOk="0" h="25136" w="13716">
                  <a:moveTo>
                    <a:pt x="9720" y="1"/>
                  </a:moveTo>
                  <a:cubicBezTo>
                    <a:pt x="9614" y="1"/>
                    <a:pt x="9501" y="16"/>
                    <a:pt x="9385" y="51"/>
                  </a:cubicBezTo>
                  <a:cubicBezTo>
                    <a:pt x="7817" y="486"/>
                    <a:pt x="6360" y="1208"/>
                    <a:pt x="5066" y="2191"/>
                  </a:cubicBezTo>
                  <a:cubicBezTo>
                    <a:pt x="3822" y="3125"/>
                    <a:pt x="2938" y="4780"/>
                    <a:pt x="4170" y="6149"/>
                  </a:cubicBezTo>
                  <a:cubicBezTo>
                    <a:pt x="5228" y="7306"/>
                    <a:pt x="7182" y="7456"/>
                    <a:pt x="8613" y="7817"/>
                  </a:cubicBezTo>
                  <a:cubicBezTo>
                    <a:pt x="8700" y="7829"/>
                    <a:pt x="9783" y="8165"/>
                    <a:pt x="10256" y="8314"/>
                  </a:cubicBezTo>
                  <a:lnTo>
                    <a:pt x="10243" y="8377"/>
                  </a:lnTo>
                  <a:cubicBezTo>
                    <a:pt x="10032" y="8538"/>
                    <a:pt x="9858" y="8800"/>
                    <a:pt x="9658" y="8999"/>
                  </a:cubicBezTo>
                  <a:cubicBezTo>
                    <a:pt x="7617" y="10965"/>
                    <a:pt x="4842" y="11948"/>
                    <a:pt x="2689" y="13815"/>
                  </a:cubicBezTo>
                  <a:cubicBezTo>
                    <a:pt x="2104" y="14326"/>
                    <a:pt x="1532" y="14910"/>
                    <a:pt x="1357" y="15682"/>
                  </a:cubicBezTo>
                  <a:cubicBezTo>
                    <a:pt x="1133" y="16665"/>
                    <a:pt x="1644" y="17586"/>
                    <a:pt x="2477" y="18097"/>
                  </a:cubicBezTo>
                  <a:cubicBezTo>
                    <a:pt x="3199" y="18545"/>
                    <a:pt x="4033" y="18706"/>
                    <a:pt x="4830" y="18905"/>
                  </a:cubicBezTo>
                  <a:cubicBezTo>
                    <a:pt x="5141" y="18955"/>
                    <a:pt x="5439" y="19055"/>
                    <a:pt x="5726" y="19167"/>
                  </a:cubicBezTo>
                  <a:cubicBezTo>
                    <a:pt x="5228" y="19714"/>
                    <a:pt x="4481" y="20200"/>
                    <a:pt x="3971" y="20548"/>
                  </a:cubicBezTo>
                  <a:cubicBezTo>
                    <a:pt x="3037" y="21208"/>
                    <a:pt x="2017" y="21768"/>
                    <a:pt x="971" y="22216"/>
                  </a:cubicBezTo>
                  <a:cubicBezTo>
                    <a:pt x="187" y="22552"/>
                    <a:pt x="1" y="23709"/>
                    <a:pt x="399" y="24382"/>
                  </a:cubicBezTo>
                  <a:cubicBezTo>
                    <a:pt x="699" y="24909"/>
                    <a:pt x="1196" y="25135"/>
                    <a:pt x="1722" y="25135"/>
                  </a:cubicBezTo>
                  <a:cubicBezTo>
                    <a:pt x="2003" y="25135"/>
                    <a:pt x="2292" y="25071"/>
                    <a:pt x="2564" y="24954"/>
                  </a:cubicBezTo>
                  <a:cubicBezTo>
                    <a:pt x="3846" y="24394"/>
                    <a:pt x="5066" y="23685"/>
                    <a:pt x="6174" y="22838"/>
                  </a:cubicBezTo>
                  <a:cubicBezTo>
                    <a:pt x="7132" y="22116"/>
                    <a:pt x="8327" y="21258"/>
                    <a:pt x="8874" y="20150"/>
                  </a:cubicBezTo>
                  <a:cubicBezTo>
                    <a:pt x="9546" y="18781"/>
                    <a:pt x="8650" y="17288"/>
                    <a:pt x="7468" y="16541"/>
                  </a:cubicBezTo>
                  <a:cubicBezTo>
                    <a:pt x="6796" y="16118"/>
                    <a:pt x="5987" y="16006"/>
                    <a:pt x="5228" y="15807"/>
                  </a:cubicBezTo>
                  <a:cubicBezTo>
                    <a:pt x="5265" y="15769"/>
                    <a:pt x="5303" y="15744"/>
                    <a:pt x="5352" y="15707"/>
                  </a:cubicBezTo>
                  <a:cubicBezTo>
                    <a:pt x="5788" y="15371"/>
                    <a:pt x="6248" y="15085"/>
                    <a:pt x="6709" y="14786"/>
                  </a:cubicBezTo>
                  <a:cubicBezTo>
                    <a:pt x="7605" y="14226"/>
                    <a:pt x="8526" y="13716"/>
                    <a:pt x="9422" y="13143"/>
                  </a:cubicBezTo>
                  <a:cubicBezTo>
                    <a:pt x="11152" y="11986"/>
                    <a:pt x="13716" y="10243"/>
                    <a:pt x="13504" y="7879"/>
                  </a:cubicBezTo>
                  <a:cubicBezTo>
                    <a:pt x="13268" y="5303"/>
                    <a:pt x="10144" y="4954"/>
                    <a:pt x="8177" y="4469"/>
                  </a:cubicBezTo>
                  <a:lnTo>
                    <a:pt x="7281" y="4245"/>
                  </a:lnTo>
                  <a:lnTo>
                    <a:pt x="7356" y="4182"/>
                  </a:lnTo>
                  <a:cubicBezTo>
                    <a:pt x="8289" y="3448"/>
                    <a:pt x="9260" y="2776"/>
                    <a:pt x="10281" y="2166"/>
                  </a:cubicBezTo>
                  <a:cubicBezTo>
                    <a:pt x="11299" y="1567"/>
                    <a:pt x="10785" y="1"/>
                    <a:pt x="9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" name="Google Shape;262;p30"/>
            <p:cNvGrpSpPr/>
            <p:nvPr/>
          </p:nvGrpSpPr>
          <p:grpSpPr>
            <a:xfrm>
              <a:off x="8155940" y="215159"/>
              <a:ext cx="734613" cy="790147"/>
              <a:chOff x="6882175" y="2207400"/>
              <a:chExt cx="465475" cy="500600"/>
            </a:xfrm>
          </p:grpSpPr>
          <p:sp>
            <p:nvSpPr>
              <p:cNvPr id="263" name="Google Shape;263;p30"/>
              <p:cNvSpPr/>
              <p:nvPr/>
            </p:nvSpPr>
            <p:spPr>
              <a:xfrm>
                <a:off x="7042100" y="2207400"/>
                <a:ext cx="305550" cy="262100"/>
              </a:xfrm>
              <a:custGeom>
                <a:rect b="b" l="l" r="r" t="t"/>
                <a:pathLst>
                  <a:path extrusionOk="0" h="10484" w="12222">
                    <a:moveTo>
                      <a:pt x="6489" y="1"/>
                    </a:moveTo>
                    <a:cubicBezTo>
                      <a:pt x="5569" y="1"/>
                      <a:pt x="4657" y="256"/>
                      <a:pt x="3871" y="802"/>
                    </a:cubicBezTo>
                    <a:cubicBezTo>
                      <a:pt x="2813" y="1287"/>
                      <a:pt x="1867" y="2109"/>
                      <a:pt x="1407" y="2868"/>
                    </a:cubicBezTo>
                    <a:cubicBezTo>
                      <a:pt x="0" y="5232"/>
                      <a:pt x="971" y="8120"/>
                      <a:pt x="3199" y="9563"/>
                    </a:cubicBezTo>
                    <a:cubicBezTo>
                      <a:pt x="4136" y="10179"/>
                      <a:pt x="5198" y="10484"/>
                      <a:pt x="6248" y="10484"/>
                    </a:cubicBezTo>
                    <a:cubicBezTo>
                      <a:pt x="7682" y="10484"/>
                      <a:pt x="9095" y="9917"/>
                      <a:pt x="10144" y="8804"/>
                    </a:cubicBezTo>
                    <a:cubicBezTo>
                      <a:pt x="11986" y="6825"/>
                      <a:pt x="12222" y="3565"/>
                      <a:pt x="10256" y="1586"/>
                    </a:cubicBezTo>
                    <a:cubicBezTo>
                      <a:pt x="9244" y="566"/>
                      <a:pt x="7858" y="1"/>
                      <a:pt x="6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6997300" y="2542575"/>
                <a:ext cx="183900" cy="165425"/>
              </a:xfrm>
              <a:custGeom>
                <a:rect b="b" l="l" r="r" t="t"/>
                <a:pathLst>
                  <a:path extrusionOk="0" h="6617" w="7356">
                    <a:moveTo>
                      <a:pt x="3610" y="1"/>
                    </a:moveTo>
                    <a:cubicBezTo>
                      <a:pt x="2999" y="1"/>
                      <a:pt x="2391" y="164"/>
                      <a:pt x="1855" y="488"/>
                    </a:cubicBezTo>
                    <a:cubicBezTo>
                      <a:pt x="1295" y="824"/>
                      <a:pt x="859" y="1321"/>
                      <a:pt x="573" y="1906"/>
                    </a:cubicBezTo>
                    <a:cubicBezTo>
                      <a:pt x="150" y="2665"/>
                      <a:pt x="0" y="3586"/>
                      <a:pt x="311" y="4408"/>
                    </a:cubicBezTo>
                    <a:cubicBezTo>
                      <a:pt x="825" y="5776"/>
                      <a:pt x="2224" y="6616"/>
                      <a:pt x="3609" y="6616"/>
                    </a:cubicBezTo>
                    <a:cubicBezTo>
                      <a:pt x="4404" y="6616"/>
                      <a:pt x="5195" y="6340"/>
                      <a:pt x="5812" y="5727"/>
                    </a:cubicBezTo>
                    <a:cubicBezTo>
                      <a:pt x="7356" y="4196"/>
                      <a:pt x="7057" y="1309"/>
                      <a:pt x="5066" y="326"/>
                    </a:cubicBezTo>
                    <a:cubicBezTo>
                      <a:pt x="4603" y="108"/>
                      <a:pt x="4106" y="1"/>
                      <a:pt x="36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6882175" y="2378125"/>
                <a:ext cx="157450" cy="141875"/>
              </a:xfrm>
              <a:custGeom>
                <a:rect b="b" l="l" r="r" t="t"/>
                <a:pathLst>
                  <a:path extrusionOk="0" h="5675" w="6298">
                    <a:moveTo>
                      <a:pt x="3026" y="0"/>
                    </a:moveTo>
                    <a:cubicBezTo>
                      <a:pt x="2241" y="0"/>
                      <a:pt x="1460" y="315"/>
                      <a:pt x="946" y="967"/>
                    </a:cubicBezTo>
                    <a:cubicBezTo>
                      <a:pt x="847" y="1104"/>
                      <a:pt x="747" y="1266"/>
                      <a:pt x="673" y="1428"/>
                    </a:cubicBezTo>
                    <a:cubicBezTo>
                      <a:pt x="212" y="1988"/>
                      <a:pt x="0" y="2710"/>
                      <a:pt x="88" y="3431"/>
                    </a:cubicBezTo>
                    <a:cubicBezTo>
                      <a:pt x="284" y="4785"/>
                      <a:pt x="1585" y="5674"/>
                      <a:pt x="2889" y="5674"/>
                    </a:cubicBezTo>
                    <a:cubicBezTo>
                      <a:pt x="3240" y="5674"/>
                      <a:pt x="3591" y="5610"/>
                      <a:pt x="3921" y="5472"/>
                    </a:cubicBezTo>
                    <a:cubicBezTo>
                      <a:pt x="5526" y="4813"/>
                      <a:pt x="6298" y="2734"/>
                      <a:pt x="5352" y="1229"/>
                    </a:cubicBezTo>
                    <a:cubicBezTo>
                      <a:pt x="4845" y="421"/>
                      <a:pt x="3933" y="0"/>
                      <a:pt x="30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6" name="Google Shape;266;p30"/>
          <p:cNvSpPr txBox="1"/>
          <p:nvPr>
            <p:ph hasCustomPrompt="1" type="title"/>
          </p:nvPr>
        </p:nvSpPr>
        <p:spPr>
          <a:xfrm>
            <a:off x="906650" y="3197730"/>
            <a:ext cx="2166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7" name="Google Shape;267;p30"/>
          <p:cNvSpPr txBox="1"/>
          <p:nvPr>
            <p:ph idx="1" type="subTitle"/>
          </p:nvPr>
        </p:nvSpPr>
        <p:spPr>
          <a:xfrm>
            <a:off x="906675" y="3770425"/>
            <a:ext cx="21666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hasCustomPrompt="1" idx="2" type="title"/>
          </p:nvPr>
        </p:nvSpPr>
        <p:spPr>
          <a:xfrm>
            <a:off x="3488700" y="3197730"/>
            <a:ext cx="2166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9" name="Google Shape;269;p30"/>
          <p:cNvSpPr txBox="1"/>
          <p:nvPr>
            <p:ph idx="3" type="subTitle"/>
          </p:nvPr>
        </p:nvSpPr>
        <p:spPr>
          <a:xfrm>
            <a:off x="3488700" y="3770425"/>
            <a:ext cx="21666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0"/>
          <p:cNvSpPr txBox="1"/>
          <p:nvPr>
            <p:ph hasCustomPrompt="1" idx="4" type="title"/>
          </p:nvPr>
        </p:nvSpPr>
        <p:spPr>
          <a:xfrm>
            <a:off x="6070750" y="3197713"/>
            <a:ext cx="2166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1" name="Google Shape;271;p30"/>
          <p:cNvSpPr txBox="1"/>
          <p:nvPr>
            <p:ph idx="5" type="subTitle"/>
          </p:nvPr>
        </p:nvSpPr>
        <p:spPr>
          <a:xfrm>
            <a:off x="6070750" y="3770425"/>
            <a:ext cx="21666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0"/>
          <p:cNvSpPr txBox="1"/>
          <p:nvPr>
            <p:ph idx="6"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4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1"/>
          <p:cNvGrpSpPr/>
          <p:nvPr/>
        </p:nvGrpSpPr>
        <p:grpSpPr>
          <a:xfrm>
            <a:off x="352635" y="286725"/>
            <a:ext cx="1325937" cy="1526738"/>
            <a:chOff x="5655000" y="2294500"/>
            <a:chExt cx="749625" cy="863100"/>
          </a:xfrm>
        </p:grpSpPr>
        <p:sp>
          <p:nvSpPr>
            <p:cNvPr id="275" name="Google Shape;275;p31"/>
            <p:cNvSpPr/>
            <p:nvPr/>
          </p:nvSpPr>
          <p:spPr>
            <a:xfrm>
              <a:off x="5655000" y="2294500"/>
              <a:ext cx="698125" cy="721450"/>
            </a:xfrm>
            <a:custGeom>
              <a:rect b="b" l="l" r="r" t="t"/>
              <a:pathLst>
                <a:path extrusionOk="0" h="28858" w="27925">
                  <a:moveTo>
                    <a:pt x="12114" y="1"/>
                  </a:moveTo>
                  <a:cubicBezTo>
                    <a:pt x="11545" y="1"/>
                    <a:pt x="10972" y="179"/>
                    <a:pt x="10483" y="540"/>
                  </a:cubicBezTo>
                  <a:cubicBezTo>
                    <a:pt x="9387" y="1362"/>
                    <a:pt x="9300" y="2855"/>
                    <a:pt x="9151" y="4100"/>
                  </a:cubicBezTo>
                  <a:cubicBezTo>
                    <a:pt x="8890" y="6029"/>
                    <a:pt x="8914" y="7995"/>
                    <a:pt x="9213" y="9912"/>
                  </a:cubicBezTo>
                  <a:lnTo>
                    <a:pt x="9213" y="10161"/>
                  </a:lnTo>
                  <a:cubicBezTo>
                    <a:pt x="7483" y="9613"/>
                    <a:pt x="5741" y="9078"/>
                    <a:pt x="3986" y="8568"/>
                  </a:cubicBezTo>
                  <a:cubicBezTo>
                    <a:pt x="3791" y="8510"/>
                    <a:pt x="3593" y="8482"/>
                    <a:pt x="3396" y="8482"/>
                  </a:cubicBezTo>
                  <a:cubicBezTo>
                    <a:pt x="1658" y="8482"/>
                    <a:pt x="1" y="10603"/>
                    <a:pt x="1186" y="12202"/>
                  </a:cubicBezTo>
                  <a:cubicBezTo>
                    <a:pt x="2629" y="14143"/>
                    <a:pt x="4434" y="15525"/>
                    <a:pt x="6425" y="16732"/>
                  </a:cubicBezTo>
                  <a:cubicBezTo>
                    <a:pt x="5293" y="19831"/>
                    <a:pt x="4733" y="23117"/>
                    <a:pt x="4745" y="26415"/>
                  </a:cubicBezTo>
                  <a:cubicBezTo>
                    <a:pt x="4762" y="27895"/>
                    <a:pt x="5998" y="28858"/>
                    <a:pt x="7272" y="28858"/>
                  </a:cubicBezTo>
                  <a:cubicBezTo>
                    <a:pt x="7873" y="28858"/>
                    <a:pt x="8482" y="28644"/>
                    <a:pt x="8977" y="28169"/>
                  </a:cubicBezTo>
                  <a:cubicBezTo>
                    <a:pt x="11180" y="26066"/>
                    <a:pt x="13183" y="23764"/>
                    <a:pt x="14963" y="21300"/>
                  </a:cubicBezTo>
                  <a:cubicBezTo>
                    <a:pt x="17004" y="23054"/>
                    <a:pt x="19269" y="24560"/>
                    <a:pt x="21671" y="25780"/>
                  </a:cubicBezTo>
                  <a:cubicBezTo>
                    <a:pt x="22098" y="25994"/>
                    <a:pt x="22519" y="26089"/>
                    <a:pt x="22913" y="26089"/>
                  </a:cubicBezTo>
                  <a:cubicBezTo>
                    <a:pt x="24656" y="26089"/>
                    <a:pt x="25899" y="24221"/>
                    <a:pt x="25056" y="22395"/>
                  </a:cubicBezTo>
                  <a:cubicBezTo>
                    <a:pt x="24397" y="20914"/>
                    <a:pt x="23625" y="19495"/>
                    <a:pt x="22766" y="18113"/>
                  </a:cubicBezTo>
                  <a:cubicBezTo>
                    <a:pt x="22381" y="17504"/>
                    <a:pt x="21982" y="16894"/>
                    <a:pt x="21559" y="16309"/>
                  </a:cubicBezTo>
                  <a:cubicBezTo>
                    <a:pt x="21335" y="16010"/>
                    <a:pt x="21111" y="15711"/>
                    <a:pt x="20900" y="15425"/>
                  </a:cubicBezTo>
                  <a:lnTo>
                    <a:pt x="21211" y="15201"/>
                  </a:lnTo>
                  <a:lnTo>
                    <a:pt x="22555" y="14243"/>
                  </a:lnTo>
                  <a:lnTo>
                    <a:pt x="25716" y="12003"/>
                  </a:lnTo>
                  <a:cubicBezTo>
                    <a:pt x="27924" y="10437"/>
                    <a:pt x="26754" y="7446"/>
                    <a:pt x="24296" y="7446"/>
                  </a:cubicBezTo>
                  <a:cubicBezTo>
                    <a:pt x="24136" y="7446"/>
                    <a:pt x="23970" y="7458"/>
                    <a:pt x="23799" y="7485"/>
                  </a:cubicBezTo>
                  <a:lnTo>
                    <a:pt x="19605" y="8145"/>
                  </a:lnTo>
                  <a:cubicBezTo>
                    <a:pt x="19095" y="8219"/>
                    <a:pt x="17913" y="8170"/>
                    <a:pt x="17502" y="8468"/>
                  </a:cubicBezTo>
                  <a:cubicBezTo>
                    <a:pt x="16979" y="7149"/>
                    <a:pt x="16481" y="5805"/>
                    <a:pt x="15959" y="4486"/>
                  </a:cubicBezTo>
                  <a:cubicBezTo>
                    <a:pt x="15461" y="3229"/>
                    <a:pt x="15050" y="1760"/>
                    <a:pt x="14054" y="802"/>
                  </a:cubicBezTo>
                  <a:cubicBezTo>
                    <a:pt x="13518" y="272"/>
                    <a:pt x="12818" y="1"/>
                    <a:pt x="12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6220725" y="2815575"/>
              <a:ext cx="140625" cy="155300"/>
            </a:xfrm>
            <a:custGeom>
              <a:rect b="b" l="l" r="r" t="t"/>
              <a:pathLst>
                <a:path extrusionOk="0" h="6212" w="5625">
                  <a:moveTo>
                    <a:pt x="3649" y="1"/>
                  </a:moveTo>
                  <a:cubicBezTo>
                    <a:pt x="2497" y="1"/>
                    <a:pt x="1339" y="672"/>
                    <a:pt x="772" y="1689"/>
                  </a:cubicBezTo>
                  <a:cubicBezTo>
                    <a:pt x="0" y="3095"/>
                    <a:pt x="336" y="4912"/>
                    <a:pt x="1419" y="6057"/>
                  </a:cubicBezTo>
                  <a:cubicBezTo>
                    <a:pt x="1520" y="6165"/>
                    <a:pt x="1646" y="6211"/>
                    <a:pt x="1772" y="6211"/>
                  </a:cubicBezTo>
                  <a:cubicBezTo>
                    <a:pt x="2097" y="6211"/>
                    <a:pt x="2419" y="5902"/>
                    <a:pt x="2303" y="5534"/>
                  </a:cubicBezTo>
                  <a:cubicBezTo>
                    <a:pt x="2042" y="4688"/>
                    <a:pt x="1755" y="3667"/>
                    <a:pt x="2216" y="2821"/>
                  </a:cubicBezTo>
                  <a:cubicBezTo>
                    <a:pt x="2524" y="2264"/>
                    <a:pt x="3040" y="1937"/>
                    <a:pt x="3623" y="1937"/>
                  </a:cubicBezTo>
                  <a:cubicBezTo>
                    <a:pt x="3768" y="1937"/>
                    <a:pt x="3918" y="1957"/>
                    <a:pt x="4070" y="2000"/>
                  </a:cubicBezTo>
                  <a:cubicBezTo>
                    <a:pt x="4176" y="2031"/>
                    <a:pt x="4275" y="2045"/>
                    <a:pt x="4369" y="2045"/>
                  </a:cubicBezTo>
                  <a:cubicBezTo>
                    <a:pt x="5334" y="2045"/>
                    <a:pt x="5624" y="532"/>
                    <a:pt x="4580" y="158"/>
                  </a:cubicBezTo>
                  <a:cubicBezTo>
                    <a:pt x="4279" y="51"/>
                    <a:pt x="3964" y="1"/>
                    <a:pt x="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6227475" y="2892450"/>
              <a:ext cx="177150" cy="191725"/>
            </a:xfrm>
            <a:custGeom>
              <a:rect b="b" l="l" r="r" t="t"/>
              <a:pathLst>
                <a:path extrusionOk="0" h="7669" w="7086">
                  <a:moveTo>
                    <a:pt x="4531" y="1"/>
                  </a:moveTo>
                  <a:cubicBezTo>
                    <a:pt x="3801" y="1"/>
                    <a:pt x="3107" y="692"/>
                    <a:pt x="3613" y="1489"/>
                  </a:cubicBezTo>
                  <a:cubicBezTo>
                    <a:pt x="4236" y="2484"/>
                    <a:pt x="4547" y="3405"/>
                    <a:pt x="3887" y="4500"/>
                  </a:cubicBezTo>
                  <a:cubicBezTo>
                    <a:pt x="3572" y="5030"/>
                    <a:pt x="2333" y="6216"/>
                    <a:pt x="1429" y="6216"/>
                  </a:cubicBezTo>
                  <a:cubicBezTo>
                    <a:pt x="1227" y="6216"/>
                    <a:pt x="1042" y="6157"/>
                    <a:pt x="888" y="6019"/>
                  </a:cubicBezTo>
                  <a:cubicBezTo>
                    <a:pt x="776" y="5920"/>
                    <a:pt x="654" y="5878"/>
                    <a:pt x="540" y="5878"/>
                  </a:cubicBezTo>
                  <a:cubicBezTo>
                    <a:pt x="248" y="5878"/>
                    <a:pt x="0" y="6156"/>
                    <a:pt x="54" y="6504"/>
                  </a:cubicBezTo>
                  <a:cubicBezTo>
                    <a:pt x="186" y="7365"/>
                    <a:pt x="775" y="7668"/>
                    <a:pt x="1506" y="7668"/>
                  </a:cubicBezTo>
                  <a:cubicBezTo>
                    <a:pt x="2699" y="7668"/>
                    <a:pt x="4272" y="6859"/>
                    <a:pt x="4858" y="6342"/>
                  </a:cubicBezTo>
                  <a:cubicBezTo>
                    <a:pt x="6501" y="4899"/>
                    <a:pt x="7086" y="1775"/>
                    <a:pt x="5219" y="244"/>
                  </a:cubicBezTo>
                  <a:cubicBezTo>
                    <a:pt x="5013" y="75"/>
                    <a:pt x="4770" y="1"/>
                    <a:pt x="4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5979725" y="3001125"/>
              <a:ext cx="200275" cy="156475"/>
            </a:xfrm>
            <a:custGeom>
              <a:rect b="b" l="l" r="r" t="t"/>
              <a:pathLst>
                <a:path extrusionOk="0" h="6259" w="8011">
                  <a:moveTo>
                    <a:pt x="6010" y="0"/>
                  </a:moveTo>
                  <a:cubicBezTo>
                    <a:pt x="5562" y="0"/>
                    <a:pt x="5093" y="364"/>
                    <a:pt x="5110" y="850"/>
                  </a:cubicBezTo>
                  <a:cubicBezTo>
                    <a:pt x="5172" y="2107"/>
                    <a:pt x="5484" y="3352"/>
                    <a:pt x="4177" y="4148"/>
                  </a:cubicBezTo>
                  <a:cubicBezTo>
                    <a:pt x="3804" y="4373"/>
                    <a:pt x="3390" y="4466"/>
                    <a:pt x="2966" y="4466"/>
                  </a:cubicBezTo>
                  <a:cubicBezTo>
                    <a:pt x="2144" y="4466"/>
                    <a:pt x="1287" y="4115"/>
                    <a:pt x="630" y="3688"/>
                  </a:cubicBezTo>
                  <a:cubicBezTo>
                    <a:pt x="569" y="3655"/>
                    <a:pt x="506" y="3640"/>
                    <a:pt x="445" y="3640"/>
                  </a:cubicBezTo>
                  <a:cubicBezTo>
                    <a:pt x="207" y="3640"/>
                    <a:pt x="0" y="3866"/>
                    <a:pt x="70" y="4123"/>
                  </a:cubicBezTo>
                  <a:cubicBezTo>
                    <a:pt x="548" y="5508"/>
                    <a:pt x="1901" y="6259"/>
                    <a:pt x="3287" y="6259"/>
                  </a:cubicBezTo>
                  <a:cubicBezTo>
                    <a:pt x="3919" y="6259"/>
                    <a:pt x="4557" y="6102"/>
                    <a:pt x="5123" y="5779"/>
                  </a:cubicBezTo>
                  <a:cubicBezTo>
                    <a:pt x="6878" y="4783"/>
                    <a:pt x="8010" y="1921"/>
                    <a:pt x="6566" y="253"/>
                  </a:cubicBezTo>
                  <a:cubicBezTo>
                    <a:pt x="6418" y="77"/>
                    <a:pt x="6216" y="0"/>
                    <a:pt x="6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5998575" y="2897775"/>
              <a:ext cx="207975" cy="144850"/>
            </a:xfrm>
            <a:custGeom>
              <a:rect b="b" l="l" r="r" t="t"/>
              <a:pathLst>
                <a:path extrusionOk="0" h="5794" w="8319">
                  <a:moveTo>
                    <a:pt x="4391" y="0"/>
                  </a:moveTo>
                  <a:cubicBezTo>
                    <a:pt x="3719" y="0"/>
                    <a:pt x="3044" y="177"/>
                    <a:pt x="2427" y="566"/>
                  </a:cubicBezTo>
                  <a:cubicBezTo>
                    <a:pt x="834" y="1574"/>
                    <a:pt x="0" y="4126"/>
                    <a:pt x="1332" y="5656"/>
                  </a:cubicBezTo>
                  <a:cubicBezTo>
                    <a:pt x="1415" y="5751"/>
                    <a:pt x="1532" y="5794"/>
                    <a:pt x="1652" y="5794"/>
                  </a:cubicBezTo>
                  <a:cubicBezTo>
                    <a:pt x="1909" y="5794"/>
                    <a:pt x="2179" y="5600"/>
                    <a:pt x="2153" y="5320"/>
                  </a:cubicBezTo>
                  <a:cubicBezTo>
                    <a:pt x="2041" y="4126"/>
                    <a:pt x="2054" y="2881"/>
                    <a:pt x="3149" y="2097"/>
                  </a:cubicBezTo>
                  <a:cubicBezTo>
                    <a:pt x="3514" y="1834"/>
                    <a:pt x="3943" y="1715"/>
                    <a:pt x="4374" y="1715"/>
                  </a:cubicBezTo>
                  <a:cubicBezTo>
                    <a:pt x="5149" y="1715"/>
                    <a:pt x="5933" y="2100"/>
                    <a:pt x="6372" y="2732"/>
                  </a:cubicBezTo>
                  <a:cubicBezTo>
                    <a:pt x="6563" y="3005"/>
                    <a:pt x="6833" y="3118"/>
                    <a:pt x="7099" y="3118"/>
                  </a:cubicBezTo>
                  <a:cubicBezTo>
                    <a:pt x="7718" y="3118"/>
                    <a:pt x="8319" y="2505"/>
                    <a:pt x="7866" y="1860"/>
                  </a:cubicBezTo>
                  <a:cubicBezTo>
                    <a:pt x="7068" y="714"/>
                    <a:pt x="5738" y="0"/>
                    <a:pt x="4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6029300" y="2796125"/>
              <a:ext cx="186500" cy="85725"/>
            </a:xfrm>
            <a:custGeom>
              <a:rect b="b" l="l" r="r" t="t"/>
              <a:pathLst>
                <a:path extrusionOk="0" h="3429" w="7460">
                  <a:moveTo>
                    <a:pt x="631" y="1"/>
                  </a:moveTo>
                  <a:cubicBezTo>
                    <a:pt x="314" y="1"/>
                    <a:pt x="1" y="278"/>
                    <a:pt x="91" y="662"/>
                  </a:cubicBezTo>
                  <a:cubicBezTo>
                    <a:pt x="479" y="2487"/>
                    <a:pt x="2100" y="3429"/>
                    <a:pt x="3735" y="3429"/>
                  </a:cubicBezTo>
                  <a:cubicBezTo>
                    <a:pt x="5089" y="3429"/>
                    <a:pt x="6453" y="2783"/>
                    <a:pt x="7135" y="1459"/>
                  </a:cubicBezTo>
                  <a:cubicBezTo>
                    <a:pt x="7459" y="828"/>
                    <a:pt x="6899" y="79"/>
                    <a:pt x="6314" y="79"/>
                  </a:cubicBezTo>
                  <a:cubicBezTo>
                    <a:pt x="6115" y="79"/>
                    <a:pt x="5912" y="167"/>
                    <a:pt x="5741" y="376"/>
                  </a:cubicBezTo>
                  <a:cubicBezTo>
                    <a:pt x="5047" y="1229"/>
                    <a:pt x="4227" y="1667"/>
                    <a:pt x="3413" y="1667"/>
                  </a:cubicBezTo>
                  <a:cubicBezTo>
                    <a:pt x="2577" y="1667"/>
                    <a:pt x="1749" y="1204"/>
                    <a:pt x="1074" y="251"/>
                  </a:cubicBezTo>
                  <a:cubicBezTo>
                    <a:pt x="963" y="76"/>
                    <a:pt x="796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5866025" y="2863275"/>
              <a:ext cx="132450" cy="182550"/>
            </a:xfrm>
            <a:custGeom>
              <a:rect b="b" l="l" r="r" t="t"/>
              <a:pathLst>
                <a:path extrusionOk="0" h="7302" w="5298">
                  <a:moveTo>
                    <a:pt x="3797" y="1"/>
                  </a:moveTo>
                  <a:cubicBezTo>
                    <a:pt x="3739" y="1"/>
                    <a:pt x="3681" y="6"/>
                    <a:pt x="3622" y="17"/>
                  </a:cubicBezTo>
                  <a:cubicBezTo>
                    <a:pt x="312" y="639"/>
                    <a:pt x="1" y="5929"/>
                    <a:pt x="2950" y="7236"/>
                  </a:cubicBezTo>
                  <a:cubicBezTo>
                    <a:pt x="3054" y="7281"/>
                    <a:pt x="3155" y="7302"/>
                    <a:pt x="3250" y="7302"/>
                  </a:cubicBezTo>
                  <a:cubicBezTo>
                    <a:pt x="3747" y="7302"/>
                    <a:pt x="4073" y="6735"/>
                    <a:pt x="3697" y="6265"/>
                  </a:cubicBezTo>
                  <a:cubicBezTo>
                    <a:pt x="3075" y="5481"/>
                    <a:pt x="2602" y="4597"/>
                    <a:pt x="2851" y="3577"/>
                  </a:cubicBezTo>
                  <a:cubicBezTo>
                    <a:pt x="3099" y="2593"/>
                    <a:pt x="3859" y="2208"/>
                    <a:pt x="4556" y="1610"/>
                  </a:cubicBezTo>
                  <a:cubicBezTo>
                    <a:pt x="5298" y="984"/>
                    <a:pt x="4592" y="1"/>
                    <a:pt x="3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5851725" y="2689525"/>
              <a:ext cx="239000" cy="133175"/>
            </a:xfrm>
            <a:custGeom>
              <a:rect b="b" l="l" r="r" t="t"/>
              <a:pathLst>
                <a:path extrusionOk="0" h="5327" w="9560">
                  <a:moveTo>
                    <a:pt x="4909" y="1"/>
                  </a:moveTo>
                  <a:cubicBezTo>
                    <a:pt x="3979" y="1"/>
                    <a:pt x="3067" y="213"/>
                    <a:pt x="2253" y="744"/>
                  </a:cubicBezTo>
                  <a:cubicBezTo>
                    <a:pt x="809" y="1690"/>
                    <a:pt x="0" y="3433"/>
                    <a:pt x="709" y="5063"/>
                  </a:cubicBezTo>
                  <a:cubicBezTo>
                    <a:pt x="793" y="5248"/>
                    <a:pt x="951" y="5326"/>
                    <a:pt x="1118" y="5326"/>
                  </a:cubicBezTo>
                  <a:cubicBezTo>
                    <a:pt x="1400" y="5326"/>
                    <a:pt x="1705" y="5102"/>
                    <a:pt x="1705" y="4789"/>
                  </a:cubicBezTo>
                  <a:cubicBezTo>
                    <a:pt x="1655" y="3482"/>
                    <a:pt x="2514" y="2312"/>
                    <a:pt x="3783" y="1964"/>
                  </a:cubicBezTo>
                  <a:cubicBezTo>
                    <a:pt x="4127" y="1860"/>
                    <a:pt x="4473" y="1815"/>
                    <a:pt x="4819" y="1815"/>
                  </a:cubicBezTo>
                  <a:cubicBezTo>
                    <a:pt x="5916" y="1815"/>
                    <a:pt x="7012" y="2261"/>
                    <a:pt x="8015" y="2649"/>
                  </a:cubicBezTo>
                  <a:cubicBezTo>
                    <a:pt x="8116" y="2689"/>
                    <a:pt x="8215" y="2708"/>
                    <a:pt x="8308" y="2708"/>
                  </a:cubicBezTo>
                  <a:cubicBezTo>
                    <a:pt x="9100" y="2708"/>
                    <a:pt x="9559" y="1381"/>
                    <a:pt x="8724" y="981"/>
                  </a:cubicBezTo>
                  <a:cubicBezTo>
                    <a:pt x="7572" y="427"/>
                    <a:pt x="6224" y="1"/>
                    <a:pt x="4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106050" y="2649400"/>
              <a:ext cx="207775" cy="112125"/>
            </a:xfrm>
            <a:custGeom>
              <a:rect b="b" l="l" r="r" t="t"/>
              <a:pathLst>
                <a:path extrusionOk="0" h="4485" w="8311">
                  <a:moveTo>
                    <a:pt x="3946" y="0"/>
                  </a:moveTo>
                  <a:cubicBezTo>
                    <a:pt x="2117" y="0"/>
                    <a:pt x="339" y="1052"/>
                    <a:pt x="45" y="3270"/>
                  </a:cubicBezTo>
                  <a:cubicBezTo>
                    <a:pt x="0" y="3626"/>
                    <a:pt x="287" y="3805"/>
                    <a:pt x="584" y="3805"/>
                  </a:cubicBezTo>
                  <a:cubicBezTo>
                    <a:pt x="786" y="3805"/>
                    <a:pt x="992" y="3723"/>
                    <a:pt x="1103" y="3557"/>
                  </a:cubicBezTo>
                  <a:cubicBezTo>
                    <a:pt x="1720" y="2625"/>
                    <a:pt x="2599" y="1802"/>
                    <a:pt x="3769" y="1802"/>
                  </a:cubicBezTo>
                  <a:cubicBezTo>
                    <a:pt x="3850" y="1802"/>
                    <a:pt x="3932" y="1806"/>
                    <a:pt x="4015" y="1814"/>
                  </a:cubicBezTo>
                  <a:cubicBezTo>
                    <a:pt x="5334" y="1926"/>
                    <a:pt x="5857" y="2959"/>
                    <a:pt x="6367" y="4005"/>
                  </a:cubicBezTo>
                  <a:cubicBezTo>
                    <a:pt x="6531" y="4336"/>
                    <a:pt x="6865" y="4484"/>
                    <a:pt x="7206" y="4484"/>
                  </a:cubicBezTo>
                  <a:cubicBezTo>
                    <a:pt x="7749" y="4484"/>
                    <a:pt x="8310" y="4110"/>
                    <a:pt x="8234" y="3507"/>
                  </a:cubicBezTo>
                  <a:cubicBezTo>
                    <a:pt x="7937" y="1217"/>
                    <a:pt x="5913" y="0"/>
                    <a:pt x="3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5985875" y="2547500"/>
              <a:ext cx="196600" cy="119575"/>
            </a:xfrm>
            <a:custGeom>
              <a:rect b="b" l="l" r="r" t="t"/>
              <a:pathLst>
                <a:path extrusionOk="0" h="4783" w="7864">
                  <a:moveTo>
                    <a:pt x="6676" y="0"/>
                  </a:moveTo>
                  <a:cubicBezTo>
                    <a:pt x="6385" y="0"/>
                    <a:pt x="6110" y="143"/>
                    <a:pt x="5959" y="489"/>
                  </a:cubicBezTo>
                  <a:cubicBezTo>
                    <a:pt x="5511" y="1484"/>
                    <a:pt x="5213" y="2480"/>
                    <a:pt x="4043" y="2841"/>
                  </a:cubicBezTo>
                  <a:cubicBezTo>
                    <a:pt x="3801" y="2916"/>
                    <a:pt x="3561" y="2951"/>
                    <a:pt x="3325" y="2951"/>
                  </a:cubicBezTo>
                  <a:cubicBezTo>
                    <a:pt x="2432" y="2951"/>
                    <a:pt x="1601" y="2455"/>
                    <a:pt x="981" y="1796"/>
                  </a:cubicBezTo>
                  <a:cubicBezTo>
                    <a:pt x="888" y="1699"/>
                    <a:pt x="767" y="1657"/>
                    <a:pt x="645" y="1657"/>
                  </a:cubicBezTo>
                  <a:cubicBezTo>
                    <a:pt x="327" y="1657"/>
                    <a:pt x="0" y="1943"/>
                    <a:pt x="135" y="2293"/>
                  </a:cubicBezTo>
                  <a:cubicBezTo>
                    <a:pt x="706" y="3805"/>
                    <a:pt x="2143" y="4782"/>
                    <a:pt x="3730" y="4782"/>
                  </a:cubicBezTo>
                  <a:cubicBezTo>
                    <a:pt x="3908" y="4782"/>
                    <a:pt x="4087" y="4770"/>
                    <a:pt x="4267" y="4745"/>
                  </a:cubicBezTo>
                  <a:cubicBezTo>
                    <a:pt x="6022" y="4496"/>
                    <a:pt x="7864" y="2853"/>
                    <a:pt x="7764" y="974"/>
                  </a:cubicBezTo>
                  <a:cubicBezTo>
                    <a:pt x="7733" y="430"/>
                    <a:pt x="7180" y="0"/>
                    <a:pt x="6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31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6" name="Google Shape;286;p31"/>
          <p:cNvSpPr txBox="1"/>
          <p:nvPr>
            <p:ph idx="1" type="subTitle"/>
          </p:nvPr>
        </p:nvSpPr>
        <p:spPr>
          <a:xfrm>
            <a:off x="1284000" y="1368300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1"/>
          <p:cNvSpPr txBox="1"/>
          <p:nvPr>
            <p:ph hasCustomPrompt="1" idx="2" type="title"/>
          </p:nvPr>
        </p:nvSpPr>
        <p:spPr>
          <a:xfrm>
            <a:off x="1284000" y="193500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8" name="Google Shape;288;p31"/>
          <p:cNvSpPr txBox="1"/>
          <p:nvPr>
            <p:ph idx="3" type="subTitle"/>
          </p:nvPr>
        </p:nvSpPr>
        <p:spPr>
          <a:xfrm>
            <a:off x="1284000" y="2763300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1"/>
          <p:cNvSpPr txBox="1"/>
          <p:nvPr>
            <p:ph hasCustomPrompt="1" idx="4" type="title"/>
          </p:nvPr>
        </p:nvSpPr>
        <p:spPr>
          <a:xfrm>
            <a:off x="1284000" y="3330013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0" name="Google Shape;290;p31"/>
          <p:cNvSpPr txBox="1"/>
          <p:nvPr>
            <p:ph idx="5" type="subTitle"/>
          </p:nvPr>
        </p:nvSpPr>
        <p:spPr>
          <a:xfrm>
            <a:off x="1284000" y="4158325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 flipH="1">
            <a:off x="394395" y="463000"/>
            <a:ext cx="1161831" cy="644689"/>
          </a:xfrm>
          <a:custGeom>
            <a:rect b="b" l="l" r="r" t="t"/>
            <a:pathLst>
              <a:path extrusionOk="0" h="11211" w="20204">
                <a:moveTo>
                  <a:pt x="3442" y="1"/>
                </a:moveTo>
                <a:cubicBezTo>
                  <a:pt x="3180" y="1"/>
                  <a:pt x="2914" y="96"/>
                  <a:pt x="2729" y="264"/>
                </a:cubicBezTo>
                <a:cubicBezTo>
                  <a:pt x="1783" y="1086"/>
                  <a:pt x="962" y="2044"/>
                  <a:pt x="290" y="3102"/>
                </a:cubicBezTo>
                <a:cubicBezTo>
                  <a:pt x="0" y="3578"/>
                  <a:pt x="432" y="4089"/>
                  <a:pt x="887" y="4089"/>
                </a:cubicBezTo>
                <a:cubicBezTo>
                  <a:pt x="1038" y="4089"/>
                  <a:pt x="1192" y="4032"/>
                  <a:pt x="1323" y="3898"/>
                </a:cubicBezTo>
                <a:cubicBezTo>
                  <a:pt x="1833" y="3351"/>
                  <a:pt x="2393" y="2840"/>
                  <a:pt x="2978" y="2367"/>
                </a:cubicBezTo>
                <a:cubicBezTo>
                  <a:pt x="3463" y="3537"/>
                  <a:pt x="3974" y="4682"/>
                  <a:pt x="4471" y="5840"/>
                </a:cubicBezTo>
                <a:cubicBezTo>
                  <a:pt x="4602" y="6159"/>
                  <a:pt x="4965" y="6322"/>
                  <a:pt x="5314" y="6322"/>
                </a:cubicBezTo>
                <a:cubicBezTo>
                  <a:pt x="5496" y="6322"/>
                  <a:pt x="5675" y="6278"/>
                  <a:pt x="5816" y="6188"/>
                </a:cubicBezTo>
                <a:lnTo>
                  <a:pt x="8354" y="4633"/>
                </a:lnTo>
                <a:cubicBezTo>
                  <a:pt x="8529" y="5802"/>
                  <a:pt x="8765" y="6960"/>
                  <a:pt x="9051" y="8105"/>
                </a:cubicBezTo>
                <a:cubicBezTo>
                  <a:pt x="9169" y="8531"/>
                  <a:pt x="9610" y="8844"/>
                  <a:pt x="10052" y="8844"/>
                </a:cubicBezTo>
                <a:cubicBezTo>
                  <a:pt x="10218" y="8844"/>
                  <a:pt x="10383" y="8800"/>
                  <a:pt x="10532" y="8702"/>
                </a:cubicBezTo>
                <a:cubicBezTo>
                  <a:pt x="11466" y="8055"/>
                  <a:pt x="12437" y="7458"/>
                  <a:pt x="13432" y="6923"/>
                </a:cubicBezTo>
                <a:cubicBezTo>
                  <a:pt x="13644" y="8105"/>
                  <a:pt x="13880" y="9275"/>
                  <a:pt x="14154" y="10445"/>
                </a:cubicBezTo>
                <a:cubicBezTo>
                  <a:pt x="14254" y="10870"/>
                  <a:pt x="14729" y="11210"/>
                  <a:pt x="15177" y="11210"/>
                </a:cubicBezTo>
                <a:cubicBezTo>
                  <a:pt x="15345" y="11210"/>
                  <a:pt x="15509" y="11163"/>
                  <a:pt x="15648" y="11054"/>
                </a:cubicBezTo>
                <a:lnTo>
                  <a:pt x="19257" y="8267"/>
                </a:lnTo>
                <a:cubicBezTo>
                  <a:pt x="20204" y="7546"/>
                  <a:pt x="19618" y="6365"/>
                  <a:pt x="18733" y="6365"/>
                </a:cubicBezTo>
                <a:cubicBezTo>
                  <a:pt x="18502" y="6365"/>
                  <a:pt x="18250" y="6445"/>
                  <a:pt x="18000" y="6636"/>
                </a:cubicBezTo>
                <a:lnTo>
                  <a:pt x="15784" y="8379"/>
                </a:lnTo>
                <a:cubicBezTo>
                  <a:pt x="15548" y="7296"/>
                  <a:pt x="15336" y="6201"/>
                  <a:pt x="15162" y="5105"/>
                </a:cubicBezTo>
                <a:cubicBezTo>
                  <a:pt x="15092" y="4621"/>
                  <a:pt x="14641" y="4392"/>
                  <a:pt x="14203" y="4392"/>
                </a:cubicBezTo>
                <a:cubicBezTo>
                  <a:pt x="14022" y="4392"/>
                  <a:pt x="13843" y="4432"/>
                  <a:pt x="13694" y="4508"/>
                </a:cubicBezTo>
                <a:cubicBezTo>
                  <a:pt x="12648" y="5031"/>
                  <a:pt x="11653" y="5591"/>
                  <a:pt x="10669" y="6201"/>
                </a:cubicBezTo>
                <a:cubicBezTo>
                  <a:pt x="10445" y="5130"/>
                  <a:pt x="10271" y="4048"/>
                  <a:pt x="10159" y="2965"/>
                </a:cubicBezTo>
                <a:cubicBezTo>
                  <a:pt x="10102" y="2415"/>
                  <a:pt x="9662" y="1944"/>
                  <a:pt x="9142" y="1944"/>
                </a:cubicBezTo>
                <a:cubicBezTo>
                  <a:pt x="8980" y="1944"/>
                  <a:pt x="8809" y="1990"/>
                  <a:pt x="8641" y="2094"/>
                </a:cubicBezTo>
                <a:cubicBezTo>
                  <a:pt x="7682" y="2691"/>
                  <a:pt x="6724" y="3301"/>
                  <a:pt x="5766" y="3898"/>
                </a:cubicBezTo>
                <a:cubicBezTo>
                  <a:pt x="5255" y="2753"/>
                  <a:pt x="4745" y="1596"/>
                  <a:pt x="4223" y="463"/>
                </a:cubicBezTo>
                <a:cubicBezTo>
                  <a:pt x="4072" y="142"/>
                  <a:pt x="3760" y="1"/>
                  <a:pt x="34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3"/>
          <p:cNvGrpSpPr/>
          <p:nvPr/>
        </p:nvGrpSpPr>
        <p:grpSpPr>
          <a:xfrm flipH="1">
            <a:off x="420819" y="289816"/>
            <a:ext cx="886218" cy="953042"/>
            <a:chOff x="6882175" y="2207400"/>
            <a:chExt cx="465475" cy="500600"/>
          </a:xfrm>
        </p:grpSpPr>
        <p:sp>
          <p:nvSpPr>
            <p:cNvPr id="296" name="Google Shape;296;p33"/>
            <p:cNvSpPr/>
            <p:nvPr/>
          </p:nvSpPr>
          <p:spPr>
            <a:xfrm>
              <a:off x="7042100" y="2207400"/>
              <a:ext cx="305550" cy="262100"/>
            </a:xfrm>
            <a:custGeom>
              <a:rect b="b" l="l" r="r" t="t"/>
              <a:pathLst>
                <a:path extrusionOk="0" h="10484" w="12222">
                  <a:moveTo>
                    <a:pt x="6489" y="1"/>
                  </a:moveTo>
                  <a:cubicBezTo>
                    <a:pt x="5569" y="1"/>
                    <a:pt x="4657" y="256"/>
                    <a:pt x="3871" y="802"/>
                  </a:cubicBezTo>
                  <a:cubicBezTo>
                    <a:pt x="2813" y="1287"/>
                    <a:pt x="1867" y="2109"/>
                    <a:pt x="1407" y="2868"/>
                  </a:cubicBezTo>
                  <a:cubicBezTo>
                    <a:pt x="0" y="5232"/>
                    <a:pt x="971" y="8120"/>
                    <a:pt x="3199" y="9563"/>
                  </a:cubicBezTo>
                  <a:cubicBezTo>
                    <a:pt x="4136" y="10179"/>
                    <a:pt x="5198" y="10484"/>
                    <a:pt x="6248" y="10484"/>
                  </a:cubicBezTo>
                  <a:cubicBezTo>
                    <a:pt x="7682" y="10484"/>
                    <a:pt x="9095" y="9917"/>
                    <a:pt x="10144" y="8804"/>
                  </a:cubicBezTo>
                  <a:cubicBezTo>
                    <a:pt x="11986" y="6825"/>
                    <a:pt x="12222" y="3565"/>
                    <a:pt x="10256" y="1586"/>
                  </a:cubicBezTo>
                  <a:cubicBezTo>
                    <a:pt x="9244" y="566"/>
                    <a:pt x="7858" y="1"/>
                    <a:pt x="6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997300" y="2542575"/>
              <a:ext cx="183900" cy="165425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882175" y="2378125"/>
              <a:ext cx="157450" cy="141875"/>
            </a:xfrm>
            <a:custGeom>
              <a:rect b="b" l="l" r="r" t="t"/>
              <a:pathLst>
                <a:path extrusionOk="0" h="5675" w="6298">
                  <a:moveTo>
                    <a:pt x="3026" y="0"/>
                  </a:moveTo>
                  <a:cubicBezTo>
                    <a:pt x="2241" y="0"/>
                    <a:pt x="1460" y="315"/>
                    <a:pt x="946" y="967"/>
                  </a:cubicBezTo>
                  <a:cubicBezTo>
                    <a:pt x="847" y="1104"/>
                    <a:pt x="747" y="1266"/>
                    <a:pt x="673" y="1428"/>
                  </a:cubicBezTo>
                  <a:cubicBezTo>
                    <a:pt x="212" y="1988"/>
                    <a:pt x="0" y="2710"/>
                    <a:pt x="88" y="3431"/>
                  </a:cubicBezTo>
                  <a:cubicBezTo>
                    <a:pt x="284" y="4785"/>
                    <a:pt x="1585" y="5674"/>
                    <a:pt x="2889" y="5674"/>
                  </a:cubicBezTo>
                  <a:cubicBezTo>
                    <a:pt x="3240" y="5674"/>
                    <a:pt x="3591" y="5610"/>
                    <a:pt x="3921" y="5472"/>
                  </a:cubicBezTo>
                  <a:cubicBezTo>
                    <a:pt x="5526" y="4813"/>
                    <a:pt x="6298" y="2734"/>
                    <a:pt x="5352" y="1229"/>
                  </a:cubicBezTo>
                  <a:cubicBezTo>
                    <a:pt x="4845" y="421"/>
                    <a:pt x="3933" y="0"/>
                    <a:pt x="3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33"/>
          <p:cNvSpPr txBox="1"/>
          <p:nvPr>
            <p:ph type="title"/>
          </p:nvPr>
        </p:nvSpPr>
        <p:spPr>
          <a:xfrm>
            <a:off x="2821000" y="1500150"/>
            <a:ext cx="5607900" cy="16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0" name="Google Shape;300;p33"/>
          <p:cNvSpPr txBox="1"/>
          <p:nvPr>
            <p:ph hasCustomPrompt="1" idx="2" type="title"/>
          </p:nvPr>
        </p:nvSpPr>
        <p:spPr>
          <a:xfrm>
            <a:off x="-85700" y="194188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33"/>
          <p:cNvSpPr txBox="1"/>
          <p:nvPr>
            <p:ph idx="1" type="subTitle"/>
          </p:nvPr>
        </p:nvSpPr>
        <p:spPr>
          <a:xfrm>
            <a:off x="2888750" y="3450650"/>
            <a:ext cx="5540100" cy="500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4"/>
          <p:cNvGrpSpPr/>
          <p:nvPr/>
        </p:nvGrpSpPr>
        <p:grpSpPr>
          <a:xfrm>
            <a:off x="-104500" y="-422506"/>
            <a:ext cx="9036566" cy="5353549"/>
            <a:chOff x="-104500" y="-422506"/>
            <a:chExt cx="9036566" cy="5353549"/>
          </a:xfrm>
        </p:grpSpPr>
        <p:grpSp>
          <p:nvGrpSpPr>
            <p:cNvPr id="304" name="Google Shape;304;p34"/>
            <p:cNvGrpSpPr/>
            <p:nvPr/>
          </p:nvGrpSpPr>
          <p:grpSpPr>
            <a:xfrm flipH="1" rot="5557456">
              <a:off x="8102462" y="4099505"/>
              <a:ext cx="771109" cy="853689"/>
              <a:chOff x="4302200" y="1018850"/>
              <a:chExt cx="684225" cy="757500"/>
            </a:xfrm>
          </p:grpSpPr>
          <p:sp>
            <p:nvSpPr>
              <p:cNvPr id="305" name="Google Shape;305;p34"/>
              <p:cNvSpPr/>
              <p:nvPr/>
            </p:nvSpPr>
            <p:spPr>
              <a:xfrm>
                <a:off x="4302200" y="1018850"/>
                <a:ext cx="562575" cy="519550"/>
              </a:xfrm>
              <a:custGeom>
                <a:rect b="b" l="l" r="r" t="t"/>
                <a:pathLst>
                  <a:path extrusionOk="0" h="20782" w="22503">
                    <a:moveTo>
                      <a:pt x="12708" y="18400"/>
                    </a:moveTo>
                    <a:lnTo>
                      <a:pt x="12708" y="18400"/>
                    </a:lnTo>
                    <a:cubicBezTo>
                      <a:pt x="12215" y="18530"/>
                      <a:pt x="11709" y="18598"/>
                      <a:pt x="11204" y="18598"/>
                    </a:cubicBezTo>
                    <a:cubicBezTo>
                      <a:pt x="11033" y="18598"/>
                      <a:pt x="10862" y="18590"/>
                      <a:pt x="10692" y="18574"/>
                    </a:cubicBezTo>
                    <a:cubicBezTo>
                      <a:pt x="10580" y="18562"/>
                      <a:pt x="10468" y="18549"/>
                      <a:pt x="10368" y="18537"/>
                    </a:cubicBezTo>
                    <a:cubicBezTo>
                      <a:pt x="10380" y="18512"/>
                      <a:pt x="10405" y="18499"/>
                      <a:pt x="10430" y="18475"/>
                    </a:cubicBezTo>
                    <a:cubicBezTo>
                      <a:pt x="10731" y="18509"/>
                      <a:pt x="11032" y="18528"/>
                      <a:pt x="11333" y="18528"/>
                    </a:cubicBezTo>
                    <a:cubicBezTo>
                      <a:pt x="11580" y="18528"/>
                      <a:pt x="11826" y="18515"/>
                      <a:pt x="12073" y="18487"/>
                    </a:cubicBezTo>
                    <a:cubicBezTo>
                      <a:pt x="12285" y="18475"/>
                      <a:pt x="12496" y="18437"/>
                      <a:pt x="12708" y="18400"/>
                    </a:cubicBezTo>
                    <a:close/>
                    <a:moveTo>
                      <a:pt x="11250" y="0"/>
                    </a:moveTo>
                    <a:cubicBezTo>
                      <a:pt x="8027" y="0"/>
                      <a:pt x="4829" y="1364"/>
                      <a:pt x="2826" y="3951"/>
                    </a:cubicBezTo>
                    <a:cubicBezTo>
                      <a:pt x="611" y="6776"/>
                      <a:pt x="1" y="10783"/>
                      <a:pt x="1619" y="14044"/>
                    </a:cubicBezTo>
                    <a:cubicBezTo>
                      <a:pt x="1917" y="14641"/>
                      <a:pt x="2291" y="15201"/>
                      <a:pt x="2714" y="15712"/>
                    </a:cubicBezTo>
                    <a:cubicBezTo>
                      <a:pt x="4295" y="18176"/>
                      <a:pt x="6809" y="20105"/>
                      <a:pt x="9696" y="20640"/>
                    </a:cubicBezTo>
                    <a:cubicBezTo>
                      <a:pt x="10209" y="20736"/>
                      <a:pt x="10711" y="20782"/>
                      <a:pt x="11201" y="20782"/>
                    </a:cubicBezTo>
                    <a:cubicBezTo>
                      <a:pt x="14404" y="20782"/>
                      <a:pt x="17119" y="18840"/>
                      <a:pt x="19105" y="16272"/>
                    </a:cubicBezTo>
                    <a:cubicBezTo>
                      <a:pt x="21395" y="13310"/>
                      <a:pt x="22502" y="9476"/>
                      <a:pt x="20885" y="5929"/>
                    </a:cubicBezTo>
                    <a:cubicBezTo>
                      <a:pt x="19428" y="2731"/>
                      <a:pt x="16143" y="541"/>
                      <a:pt x="12695" y="93"/>
                    </a:cubicBezTo>
                    <a:cubicBezTo>
                      <a:pt x="12216" y="31"/>
                      <a:pt x="11732" y="0"/>
                      <a:pt x="11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4"/>
              <p:cNvSpPr/>
              <p:nvPr/>
            </p:nvSpPr>
            <p:spPr>
              <a:xfrm>
                <a:off x="4650075" y="1539425"/>
                <a:ext cx="264800" cy="236925"/>
              </a:xfrm>
              <a:custGeom>
                <a:rect b="b" l="l" r="r" t="t"/>
                <a:pathLst>
                  <a:path extrusionOk="0" h="9477" w="10592">
                    <a:moveTo>
                      <a:pt x="4087" y="0"/>
                    </a:moveTo>
                    <a:cubicBezTo>
                      <a:pt x="1792" y="0"/>
                      <a:pt x="0" y="3712"/>
                      <a:pt x="411" y="5915"/>
                    </a:cubicBezTo>
                    <a:cubicBezTo>
                      <a:pt x="813" y="8111"/>
                      <a:pt x="2912" y="9476"/>
                      <a:pt x="5005" y="9476"/>
                    </a:cubicBezTo>
                    <a:cubicBezTo>
                      <a:pt x="5891" y="9476"/>
                      <a:pt x="6775" y="9232"/>
                      <a:pt x="7530" y="8703"/>
                    </a:cubicBezTo>
                    <a:cubicBezTo>
                      <a:pt x="10019" y="6961"/>
                      <a:pt x="10591" y="2331"/>
                      <a:pt x="7691" y="638"/>
                    </a:cubicBezTo>
                    <a:cubicBezTo>
                      <a:pt x="7191" y="321"/>
                      <a:pt x="6612" y="155"/>
                      <a:pt x="6026" y="155"/>
                    </a:cubicBezTo>
                    <a:cubicBezTo>
                      <a:pt x="5738" y="155"/>
                      <a:pt x="5448" y="196"/>
                      <a:pt x="5165" y="278"/>
                    </a:cubicBezTo>
                    <a:cubicBezTo>
                      <a:pt x="4798" y="87"/>
                      <a:pt x="4436" y="0"/>
                      <a:pt x="40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4860150" y="1437525"/>
                <a:ext cx="44450" cy="40400"/>
              </a:xfrm>
              <a:custGeom>
                <a:rect b="b" l="l" r="r" t="t"/>
                <a:pathLst>
                  <a:path extrusionOk="0" h="1616" w="1778">
                    <a:moveTo>
                      <a:pt x="856" y="0"/>
                    </a:moveTo>
                    <a:cubicBezTo>
                      <a:pt x="413" y="0"/>
                      <a:pt x="1" y="391"/>
                      <a:pt x="97" y="919"/>
                    </a:cubicBezTo>
                    <a:cubicBezTo>
                      <a:pt x="147" y="1317"/>
                      <a:pt x="496" y="1616"/>
                      <a:pt x="906" y="1616"/>
                    </a:cubicBezTo>
                    <a:cubicBezTo>
                      <a:pt x="1267" y="1616"/>
                      <a:pt x="1591" y="1367"/>
                      <a:pt x="1703" y="1018"/>
                    </a:cubicBezTo>
                    <a:cubicBezTo>
                      <a:pt x="1777" y="732"/>
                      <a:pt x="1678" y="421"/>
                      <a:pt x="1441" y="247"/>
                    </a:cubicBezTo>
                    <a:lnTo>
                      <a:pt x="1392" y="222"/>
                    </a:lnTo>
                    <a:cubicBezTo>
                      <a:pt x="1231" y="68"/>
                      <a:pt x="1041" y="0"/>
                      <a:pt x="8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4513775" y="1594125"/>
                <a:ext cx="95850" cy="88225"/>
              </a:xfrm>
              <a:custGeom>
                <a:rect b="b" l="l" r="r" t="t"/>
                <a:pathLst>
                  <a:path extrusionOk="0" h="3529" w="3834">
                    <a:moveTo>
                      <a:pt x="2115" y="0"/>
                    </a:moveTo>
                    <a:cubicBezTo>
                      <a:pt x="2071" y="0"/>
                      <a:pt x="2025" y="2"/>
                      <a:pt x="1980" y="6"/>
                    </a:cubicBezTo>
                    <a:cubicBezTo>
                      <a:pt x="1507" y="31"/>
                      <a:pt x="1059" y="243"/>
                      <a:pt x="735" y="591"/>
                    </a:cubicBezTo>
                    <a:cubicBezTo>
                      <a:pt x="548" y="790"/>
                      <a:pt x="399" y="1039"/>
                      <a:pt x="324" y="1301"/>
                    </a:cubicBezTo>
                    <a:cubicBezTo>
                      <a:pt x="63" y="1637"/>
                      <a:pt x="1" y="2097"/>
                      <a:pt x="175" y="2483"/>
                    </a:cubicBezTo>
                    <a:cubicBezTo>
                      <a:pt x="312" y="2819"/>
                      <a:pt x="598" y="3055"/>
                      <a:pt x="947" y="3142"/>
                    </a:cubicBezTo>
                    <a:cubicBezTo>
                      <a:pt x="1258" y="3379"/>
                      <a:pt x="1644" y="3516"/>
                      <a:pt x="2042" y="3528"/>
                    </a:cubicBezTo>
                    <a:cubicBezTo>
                      <a:pt x="2050" y="3528"/>
                      <a:pt x="2057" y="3528"/>
                      <a:pt x="2065" y="3528"/>
                    </a:cubicBezTo>
                    <a:cubicBezTo>
                      <a:pt x="3038" y="3528"/>
                      <a:pt x="3834" y="2737"/>
                      <a:pt x="3822" y="1761"/>
                    </a:cubicBezTo>
                    <a:cubicBezTo>
                      <a:pt x="3798" y="847"/>
                      <a:pt x="3049" y="0"/>
                      <a:pt x="2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4421525" y="1549850"/>
                <a:ext cx="46700" cy="40775"/>
              </a:xfrm>
              <a:custGeom>
                <a:rect b="b" l="l" r="r" t="t"/>
                <a:pathLst>
                  <a:path extrusionOk="0" h="1631" w="1868">
                    <a:moveTo>
                      <a:pt x="934" y="1"/>
                    </a:moveTo>
                    <a:cubicBezTo>
                      <a:pt x="467" y="1"/>
                      <a:pt x="1" y="327"/>
                      <a:pt x="156" y="981"/>
                    </a:cubicBezTo>
                    <a:lnTo>
                      <a:pt x="181" y="1080"/>
                    </a:lnTo>
                    <a:cubicBezTo>
                      <a:pt x="293" y="1447"/>
                      <a:pt x="614" y="1631"/>
                      <a:pt x="934" y="1631"/>
                    </a:cubicBezTo>
                    <a:cubicBezTo>
                      <a:pt x="1255" y="1631"/>
                      <a:pt x="1575" y="1447"/>
                      <a:pt x="1687" y="1080"/>
                    </a:cubicBezTo>
                    <a:lnTo>
                      <a:pt x="1712" y="981"/>
                    </a:lnTo>
                    <a:cubicBezTo>
                      <a:pt x="1868" y="327"/>
                      <a:pt x="1401" y="1"/>
                      <a:pt x="9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4446900" y="1740500"/>
                <a:ext cx="45450" cy="35175"/>
              </a:xfrm>
              <a:custGeom>
                <a:rect b="b" l="l" r="r" t="t"/>
                <a:pathLst>
                  <a:path extrusionOk="0" h="1407" w="1818">
                    <a:moveTo>
                      <a:pt x="909" y="1"/>
                    </a:moveTo>
                    <a:cubicBezTo>
                      <a:pt x="0" y="1"/>
                      <a:pt x="0" y="1407"/>
                      <a:pt x="909" y="1407"/>
                    </a:cubicBezTo>
                    <a:cubicBezTo>
                      <a:pt x="1817" y="1407"/>
                      <a:pt x="1817" y="1"/>
                      <a:pt x="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4888625" y="1264275"/>
                <a:ext cx="97800" cy="98300"/>
              </a:xfrm>
              <a:custGeom>
                <a:rect b="b" l="l" r="r" t="t"/>
                <a:pathLst>
                  <a:path extrusionOk="0" h="3932" w="3912">
                    <a:moveTo>
                      <a:pt x="1905" y="0"/>
                    </a:moveTo>
                    <a:cubicBezTo>
                      <a:pt x="1706" y="0"/>
                      <a:pt x="1505" y="34"/>
                      <a:pt x="1311" y="107"/>
                    </a:cubicBezTo>
                    <a:cubicBezTo>
                      <a:pt x="526" y="406"/>
                      <a:pt x="16" y="1165"/>
                      <a:pt x="16" y="1999"/>
                    </a:cubicBezTo>
                    <a:cubicBezTo>
                      <a:pt x="1" y="3177"/>
                      <a:pt x="1029" y="3931"/>
                      <a:pt x="2033" y="3931"/>
                    </a:cubicBezTo>
                    <a:cubicBezTo>
                      <a:pt x="2652" y="3931"/>
                      <a:pt x="3262" y="3645"/>
                      <a:pt x="3613" y="2995"/>
                    </a:cubicBezTo>
                    <a:cubicBezTo>
                      <a:pt x="3862" y="2522"/>
                      <a:pt x="3912" y="1962"/>
                      <a:pt x="3725" y="1452"/>
                    </a:cubicBezTo>
                    <a:cubicBezTo>
                      <a:pt x="3675" y="1240"/>
                      <a:pt x="3588" y="1041"/>
                      <a:pt x="3464" y="854"/>
                    </a:cubicBezTo>
                    <a:cubicBezTo>
                      <a:pt x="3116" y="328"/>
                      <a:pt x="2519" y="0"/>
                      <a:pt x="19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2" name="Google Shape;312;p34"/>
            <p:cNvSpPr/>
            <p:nvPr/>
          </p:nvSpPr>
          <p:spPr>
            <a:xfrm rot="9900113">
              <a:off x="415283" y="-371094"/>
              <a:ext cx="523650" cy="959644"/>
            </a:xfrm>
            <a:custGeom>
              <a:rect b="b" l="l" r="r" t="t"/>
              <a:pathLst>
                <a:path extrusionOk="0" h="25136" w="13716">
                  <a:moveTo>
                    <a:pt x="9720" y="1"/>
                  </a:moveTo>
                  <a:cubicBezTo>
                    <a:pt x="9614" y="1"/>
                    <a:pt x="9501" y="16"/>
                    <a:pt x="9385" y="51"/>
                  </a:cubicBezTo>
                  <a:cubicBezTo>
                    <a:pt x="7817" y="486"/>
                    <a:pt x="6360" y="1208"/>
                    <a:pt x="5066" y="2191"/>
                  </a:cubicBezTo>
                  <a:cubicBezTo>
                    <a:pt x="3822" y="3125"/>
                    <a:pt x="2938" y="4780"/>
                    <a:pt x="4170" y="6149"/>
                  </a:cubicBezTo>
                  <a:cubicBezTo>
                    <a:pt x="5228" y="7306"/>
                    <a:pt x="7182" y="7456"/>
                    <a:pt x="8613" y="7817"/>
                  </a:cubicBezTo>
                  <a:cubicBezTo>
                    <a:pt x="8700" y="7829"/>
                    <a:pt x="9783" y="8165"/>
                    <a:pt x="10256" y="8314"/>
                  </a:cubicBezTo>
                  <a:lnTo>
                    <a:pt x="10243" y="8377"/>
                  </a:lnTo>
                  <a:cubicBezTo>
                    <a:pt x="10032" y="8538"/>
                    <a:pt x="9858" y="8800"/>
                    <a:pt x="9658" y="8999"/>
                  </a:cubicBezTo>
                  <a:cubicBezTo>
                    <a:pt x="7617" y="10965"/>
                    <a:pt x="4842" y="11948"/>
                    <a:pt x="2689" y="13815"/>
                  </a:cubicBezTo>
                  <a:cubicBezTo>
                    <a:pt x="2104" y="14326"/>
                    <a:pt x="1532" y="14910"/>
                    <a:pt x="1357" y="15682"/>
                  </a:cubicBezTo>
                  <a:cubicBezTo>
                    <a:pt x="1133" y="16665"/>
                    <a:pt x="1644" y="17586"/>
                    <a:pt x="2477" y="18097"/>
                  </a:cubicBezTo>
                  <a:cubicBezTo>
                    <a:pt x="3199" y="18545"/>
                    <a:pt x="4033" y="18706"/>
                    <a:pt x="4830" y="18905"/>
                  </a:cubicBezTo>
                  <a:cubicBezTo>
                    <a:pt x="5141" y="18955"/>
                    <a:pt x="5439" y="19055"/>
                    <a:pt x="5726" y="19167"/>
                  </a:cubicBezTo>
                  <a:cubicBezTo>
                    <a:pt x="5228" y="19714"/>
                    <a:pt x="4481" y="20200"/>
                    <a:pt x="3971" y="20548"/>
                  </a:cubicBezTo>
                  <a:cubicBezTo>
                    <a:pt x="3037" y="21208"/>
                    <a:pt x="2017" y="21768"/>
                    <a:pt x="971" y="22216"/>
                  </a:cubicBezTo>
                  <a:cubicBezTo>
                    <a:pt x="187" y="22552"/>
                    <a:pt x="1" y="23709"/>
                    <a:pt x="399" y="24382"/>
                  </a:cubicBezTo>
                  <a:cubicBezTo>
                    <a:pt x="699" y="24909"/>
                    <a:pt x="1196" y="25135"/>
                    <a:pt x="1722" y="25135"/>
                  </a:cubicBezTo>
                  <a:cubicBezTo>
                    <a:pt x="2003" y="25135"/>
                    <a:pt x="2292" y="25071"/>
                    <a:pt x="2564" y="24954"/>
                  </a:cubicBezTo>
                  <a:cubicBezTo>
                    <a:pt x="3846" y="24394"/>
                    <a:pt x="5066" y="23685"/>
                    <a:pt x="6174" y="22838"/>
                  </a:cubicBezTo>
                  <a:cubicBezTo>
                    <a:pt x="7132" y="22116"/>
                    <a:pt x="8327" y="21258"/>
                    <a:pt x="8874" y="20150"/>
                  </a:cubicBezTo>
                  <a:cubicBezTo>
                    <a:pt x="9546" y="18781"/>
                    <a:pt x="8650" y="17288"/>
                    <a:pt x="7468" y="16541"/>
                  </a:cubicBezTo>
                  <a:cubicBezTo>
                    <a:pt x="6796" y="16118"/>
                    <a:pt x="5987" y="16006"/>
                    <a:pt x="5228" y="15807"/>
                  </a:cubicBezTo>
                  <a:cubicBezTo>
                    <a:pt x="5265" y="15769"/>
                    <a:pt x="5303" y="15744"/>
                    <a:pt x="5352" y="15707"/>
                  </a:cubicBezTo>
                  <a:cubicBezTo>
                    <a:pt x="5788" y="15371"/>
                    <a:pt x="6248" y="15085"/>
                    <a:pt x="6709" y="14786"/>
                  </a:cubicBezTo>
                  <a:cubicBezTo>
                    <a:pt x="7605" y="14226"/>
                    <a:pt x="8526" y="13716"/>
                    <a:pt x="9422" y="13143"/>
                  </a:cubicBezTo>
                  <a:cubicBezTo>
                    <a:pt x="11152" y="11986"/>
                    <a:pt x="13716" y="10243"/>
                    <a:pt x="13504" y="7879"/>
                  </a:cubicBezTo>
                  <a:cubicBezTo>
                    <a:pt x="13268" y="5303"/>
                    <a:pt x="10144" y="4954"/>
                    <a:pt x="8177" y="4469"/>
                  </a:cubicBezTo>
                  <a:lnTo>
                    <a:pt x="7281" y="4245"/>
                  </a:lnTo>
                  <a:lnTo>
                    <a:pt x="7356" y="4182"/>
                  </a:lnTo>
                  <a:cubicBezTo>
                    <a:pt x="8289" y="3448"/>
                    <a:pt x="9260" y="2776"/>
                    <a:pt x="10281" y="2166"/>
                  </a:cubicBezTo>
                  <a:cubicBezTo>
                    <a:pt x="11299" y="1567"/>
                    <a:pt x="10785" y="1"/>
                    <a:pt x="9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 flipH="1" rot="899887">
              <a:off x="10753" y="-129930"/>
              <a:ext cx="523650" cy="959644"/>
            </a:xfrm>
            <a:custGeom>
              <a:rect b="b" l="l" r="r" t="t"/>
              <a:pathLst>
                <a:path extrusionOk="0" h="25136" w="13716">
                  <a:moveTo>
                    <a:pt x="9720" y="1"/>
                  </a:moveTo>
                  <a:cubicBezTo>
                    <a:pt x="9614" y="1"/>
                    <a:pt x="9501" y="16"/>
                    <a:pt x="9385" y="51"/>
                  </a:cubicBezTo>
                  <a:cubicBezTo>
                    <a:pt x="7817" y="486"/>
                    <a:pt x="6360" y="1208"/>
                    <a:pt x="5066" y="2191"/>
                  </a:cubicBezTo>
                  <a:cubicBezTo>
                    <a:pt x="3822" y="3125"/>
                    <a:pt x="2938" y="4780"/>
                    <a:pt x="4170" y="6149"/>
                  </a:cubicBezTo>
                  <a:cubicBezTo>
                    <a:pt x="5228" y="7306"/>
                    <a:pt x="7182" y="7456"/>
                    <a:pt x="8613" y="7817"/>
                  </a:cubicBezTo>
                  <a:cubicBezTo>
                    <a:pt x="8700" y="7829"/>
                    <a:pt x="9783" y="8165"/>
                    <a:pt x="10256" y="8314"/>
                  </a:cubicBezTo>
                  <a:lnTo>
                    <a:pt x="10243" y="8377"/>
                  </a:lnTo>
                  <a:cubicBezTo>
                    <a:pt x="10032" y="8538"/>
                    <a:pt x="9858" y="8800"/>
                    <a:pt x="9658" y="8999"/>
                  </a:cubicBezTo>
                  <a:cubicBezTo>
                    <a:pt x="7617" y="10965"/>
                    <a:pt x="4842" y="11948"/>
                    <a:pt x="2689" y="13815"/>
                  </a:cubicBezTo>
                  <a:cubicBezTo>
                    <a:pt x="2104" y="14326"/>
                    <a:pt x="1532" y="14910"/>
                    <a:pt x="1357" y="15682"/>
                  </a:cubicBezTo>
                  <a:cubicBezTo>
                    <a:pt x="1133" y="16665"/>
                    <a:pt x="1644" y="17586"/>
                    <a:pt x="2477" y="18097"/>
                  </a:cubicBezTo>
                  <a:cubicBezTo>
                    <a:pt x="3199" y="18545"/>
                    <a:pt x="4033" y="18706"/>
                    <a:pt x="4830" y="18905"/>
                  </a:cubicBezTo>
                  <a:cubicBezTo>
                    <a:pt x="5141" y="18955"/>
                    <a:pt x="5439" y="19055"/>
                    <a:pt x="5726" y="19167"/>
                  </a:cubicBezTo>
                  <a:cubicBezTo>
                    <a:pt x="5228" y="19714"/>
                    <a:pt x="4481" y="20200"/>
                    <a:pt x="3971" y="20548"/>
                  </a:cubicBezTo>
                  <a:cubicBezTo>
                    <a:pt x="3037" y="21208"/>
                    <a:pt x="2017" y="21768"/>
                    <a:pt x="971" y="22216"/>
                  </a:cubicBezTo>
                  <a:cubicBezTo>
                    <a:pt x="187" y="22552"/>
                    <a:pt x="1" y="23709"/>
                    <a:pt x="399" y="24382"/>
                  </a:cubicBezTo>
                  <a:cubicBezTo>
                    <a:pt x="699" y="24909"/>
                    <a:pt x="1196" y="25135"/>
                    <a:pt x="1722" y="25135"/>
                  </a:cubicBezTo>
                  <a:cubicBezTo>
                    <a:pt x="2003" y="25135"/>
                    <a:pt x="2292" y="25071"/>
                    <a:pt x="2564" y="24954"/>
                  </a:cubicBezTo>
                  <a:cubicBezTo>
                    <a:pt x="3846" y="24394"/>
                    <a:pt x="5066" y="23685"/>
                    <a:pt x="6174" y="22838"/>
                  </a:cubicBezTo>
                  <a:cubicBezTo>
                    <a:pt x="7132" y="22116"/>
                    <a:pt x="8327" y="21258"/>
                    <a:pt x="8874" y="20150"/>
                  </a:cubicBezTo>
                  <a:cubicBezTo>
                    <a:pt x="9546" y="18781"/>
                    <a:pt x="8650" y="17288"/>
                    <a:pt x="7468" y="16541"/>
                  </a:cubicBezTo>
                  <a:cubicBezTo>
                    <a:pt x="6796" y="16118"/>
                    <a:pt x="5987" y="16006"/>
                    <a:pt x="5228" y="15807"/>
                  </a:cubicBezTo>
                  <a:cubicBezTo>
                    <a:pt x="5265" y="15769"/>
                    <a:pt x="5303" y="15744"/>
                    <a:pt x="5352" y="15707"/>
                  </a:cubicBezTo>
                  <a:cubicBezTo>
                    <a:pt x="5788" y="15371"/>
                    <a:pt x="6248" y="15085"/>
                    <a:pt x="6709" y="14786"/>
                  </a:cubicBezTo>
                  <a:cubicBezTo>
                    <a:pt x="7605" y="14226"/>
                    <a:pt x="8526" y="13716"/>
                    <a:pt x="9422" y="13143"/>
                  </a:cubicBezTo>
                  <a:cubicBezTo>
                    <a:pt x="11152" y="11986"/>
                    <a:pt x="13716" y="10243"/>
                    <a:pt x="13504" y="7879"/>
                  </a:cubicBezTo>
                  <a:cubicBezTo>
                    <a:pt x="13268" y="5303"/>
                    <a:pt x="10144" y="4954"/>
                    <a:pt x="8177" y="4469"/>
                  </a:cubicBezTo>
                  <a:lnTo>
                    <a:pt x="7281" y="4245"/>
                  </a:lnTo>
                  <a:lnTo>
                    <a:pt x="7356" y="4182"/>
                  </a:lnTo>
                  <a:cubicBezTo>
                    <a:pt x="8289" y="3448"/>
                    <a:pt x="9260" y="2776"/>
                    <a:pt x="10281" y="2166"/>
                  </a:cubicBezTo>
                  <a:cubicBezTo>
                    <a:pt x="11299" y="1567"/>
                    <a:pt x="10785" y="1"/>
                    <a:pt x="9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34"/>
          <p:cNvSpPr txBox="1"/>
          <p:nvPr>
            <p:ph type="title"/>
          </p:nvPr>
        </p:nvSpPr>
        <p:spPr>
          <a:xfrm>
            <a:off x="724850" y="14708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34"/>
          <p:cNvSpPr txBox="1"/>
          <p:nvPr>
            <p:ph idx="1" type="subTitle"/>
          </p:nvPr>
        </p:nvSpPr>
        <p:spPr>
          <a:xfrm>
            <a:off x="724850" y="1998525"/>
            <a:ext cx="23055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2" type="title"/>
          </p:nvPr>
        </p:nvSpPr>
        <p:spPr>
          <a:xfrm>
            <a:off x="3424119" y="14708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34"/>
          <p:cNvSpPr txBox="1"/>
          <p:nvPr>
            <p:ph idx="3" type="subTitle"/>
          </p:nvPr>
        </p:nvSpPr>
        <p:spPr>
          <a:xfrm>
            <a:off x="3424121" y="1998525"/>
            <a:ext cx="23055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4"/>
          <p:cNvSpPr txBox="1"/>
          <p:nvPr>
            <p:ph idx="4" type="title"/>
          </p:nvPr>
        </p:nvSpPr>
        <p:spPr>
          <a:xfrm>
            <a:off x="724850" y="29226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9" name="Google Shape;319;p34"/>
          <p:cNvSpPr txBox="1"/>
          <p:nvPr>
            <p:ph idx="5" type="subTitle"/>
          </p:nvPr>
        </p:nvSpPr>
        <p:spPr>
          <a:xfrm>
            <a:off x="724850" y="3450375"/>
            <a:ext cx="23055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4"/>
          <p:cNvSpPr txBox="1"/>
          <p:nvPr>
            <p:ph idx="6" type="title"/>
          </p:nvPr>
        </p:nvSpPr>
        <p:spPr>
          <a:xfrm>
            <a:off x="3424119" y="29226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1" name="Google Shape;321;p34"/>
          <p:cNvSpPr txBox="1"/>
          <p:nvPr>
            <p:ph idx="7" type="subTitle"/>
          </p:nvPr>
        </p:nvSpPr>
        <p:spPr>
          <a:xfrm>
            <a:off x="3424121" y="3450375"/>
            <a:ext cx="23055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4"/>
          <p:cNvSpPr txBox="1"/>
          <p:nvPr>
            <p:ph idx="8" type="title"/>
          </p:nvPr>
        </p:nvSpPr>
        <p:spPr>
          <a:xfrm>
            <a:off x="6123395" y="14708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3" name="Google Shape;323;p34"/>
          <p:cNvSpPr txBox="1"/>
          <p:nvPr>
            <p:ph idx="9" type="subTitle"/>
          </p:nvPr>
        </p:nvSpPr>
        <p:spPr>
          <a:xfrm>
            <a:off x="6123399" y="1998525"/>
            <a:ext cx="23055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34"/>
          <p:cNvSpPr txBox="1"/>
          <p:nvPr>
            <p:ph idx="13" type="title"/>
          </p:nvPr>
        </p:nvSpPr>
        <p:spPr>
          <a:xfrm>
            <a:off x="6123395" y="29226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" name="Google Shape;325;p34"/>
          <p:cNvSpPr txBox="1"/>
          <p:nvPr>
            <p:ph idx="14" type="subTitle"/>
          </p:nvPr>
        </p:nvSpPr>
        <p:spPr>
          <a:xfrm>
            <a:off x="6123400" y="3450375"/>
            <a:ext cx="23055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34"/>
          <p:cNvSpPr txBox="1"/>
          <p:nvPr>
            <p:ph idx="15"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idx="1" type="subTitle"/>
          </p:nvPr>
        </p:nvSpPr>
        <p:spPr>
          <a:xfrm>
            <a:off x="720000" y="2817018"/>
            <a:ext cx="30684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5"/>
          <p:cNvSpPr txBox="1"/>
          <p:nvPr>
            <p:ph type="title"/>
          </p:nvPr>
        </p:nvSpPr>
        <p:spPr>
          <a:xfrm>
            <a:off x="720000" y="2244318"/>
            <a:ext cx="306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0" name="Google Shape;330;p35"/>
          <p:cNvGrpSpPr/>
          <p:nvPr/>
        </p:nvGrpSpPr>
        <p:grpSpPr>
          <a:xfrm rot="841945">
            <a:off x="477773" y="430033"/>
            <a:ext cx="1537028" cy="1311591"/>
            <a:chOff x="6501025" y="2106525"/>
            <a:chExt cx="846625" cy="722450"/>
          </a:xfrm>
        </p:grpSpPr>
        <p:sp>
          <p:nvSpPr>
            <p:cNvPr id="331" name="Google Shape;331;p35"/>
            <p:cNvSpPr/>
            <p:nvPr/>
          </p:nvSpPr>
          <p:spPr>
            <a:xfrm>
              <a:off x="6501025" y="2106525"/>
              <a:ext cx="728400" cy="722450"/>
            </a:xfrm>
            <a:custGeom>
              <a:rect b="b" l="l" r="r" t="t"/>
              <a:pathLst>
                <a:path extrusionOk="0" h="28898" w="29136">
                  <a:moveTo>
                    <a:pt x="16801" y="1"/>
                  </a:moveTo>
                  <a:cubicBezTo>
                    <a:pt x="14850" y="1"/>
                    <a:pt x="13073" y="910"/>
                    <a:pt x="12260" y="3294"/>
                  </a:cubicBezTo>
                  <a:cubicBezTo>
                    <a:pt x="11550" y="5347"/>
                    <a:pt x="12421" y="7177"/>
                    <a:pt x="13765" y="8720"/>
                  </a:cubicBezTo>
                  <a:cubicBezTo>
                    <a:pt x="14201" y="9218"/>
                    <a:pt x="14662" y="9691"/>
                    <a:pt x="15110" y="10176"/>
                  </a:cubicBezTo>
                  <a:cubicBezTo>
                    <a:pt x="14736" y="9952"/>
                    <a:pt x="14375" y="9740"/>
                    <a:pt x="14002" y="9529"/>
                  </a:cubicBezTo>
                  <a:cubicBezTo>
                    <a:pt x="13005" y="8952"/>
                    <a:pt x="11846" y="8552"/>
                    <a:pt x="10727" y="8552"/>
                  </a:cubicBezTo>
                  <a:cubicBezTo>
                    <a:pt x="9626" y="8552"/>
                    <a:pt x="8563" y="8939"/>
                    <a:pt x="7729" y="9927"/>
                  </a:cubicBezTo>
                  <a:cubicBezTo>
                    <a:pt x="5975" y="12005"/>
                    <a:pt x="6659" y="14719"/>
                    <a:pt x="8439" y="16498"/>
                  </a:cubicBezTo>
                  <a:cubicBezTo>
                    <a:pt x="8725" y="16785"/>
                    <a:pt x="9036" y="17046"/>
                    <a:pt x="9347" y="17307"/>
                  </a:cubicBezTo>
                  <a:cubicBezTo>
                    <a:pt x="8512" y="16961"/>
                    <a:pt x="7623" y="16766"/>
                    <a:pt x="6753" y="16766"/>
                  </a:cubicBezTo>
                  <a:cubicBezTo>
                    <a:pt x="5588" y="16766"/>
                    <a:pt x="4460" y="17117"/>
                    <a:pt x="3548" y="17930"/>
                  </a:cubicBezTo>
                  <a:cubicBezTo>
                    <a:pt x="1" y="21078"/>
                    <a:pt x="3050" y="25621"/>
                    <a:pt x="6273" y="27413"/>
                  </a:cubicBezTo>
                  <a:cubicBezTo>
                    <a:pt x="8099" y="28439"/>
                    <a:pt x="10073" y="28898"/>
                    <a:pt x="12054" y="28898"/>
                  </a:cubicBezTo>
                  <a:cubicBezTo>
                    <a:pt x="17232" y="28898"/>
                    <a:pt x="22461" y="25767"/>
                    <a:pt x="25215" y="21464"/>
                  </a:cubicBezTo>
                  <a:cubicBezTo>
                    <a:pt x="29136" y="15316"/>
                    <a:pt x="28053" y="6629"/>
                    <a:pt x="22191" y="2012"/>
                  </a:cubicBezTo>
                  <a:cubicBezTo>
                    <a:pt x="20699" y="836"/>
                    <a:pt x="18670" y="1"/>
                    <a:pt x="16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7042100" y="2207400"/>
              <a:ext cx="305550" cy="262100"/>
            </a:xfrm>
            <a:custGeom>
              <a:rect b="b" l="l" r="r" t="t"/>
              <a:pathLst>
                <a:path extrusionOk="0" h="10484" w="12222">
                  <a:moveTo>
                    <a:pt x="6489" y="1"/>
                  </a:moveTo>
                  <a:cubicBezTo>
                    <a:pt x="5569" y="1"/>
                    <a:pt x="4657" y="256"/>
                    <a:pt x="3871" y="802"/>
                  </a:cubicBezTo>
                  <a:cubicBezTo>
                    <a:pt x="2813" y="1287"/>
                    <a:pt x="1867" y="2109"/>
                    <a:pt x="1407" y="2868"/>
                  </a:cubicBezTo>
                  <a:cubicBezTo>
                    <a:pt x="0" y="5232"/>
                    <a:pt x="971" y="8120"/>
                    <a:pt x="3199" y="9563"/>
                  </a:cubicBezTo>
                  <a:cubicBezTo>
                    <a:pt x="4136" y="10179"/>
                    <a:pt x="5198" y="10484"/>
                    <a:pt x="6248" y="10484"/>
                  </a:cubicBezTo>
                  <a:cubicBezTo>
                    <a:pt x="7682" y="10484"/>
                    <a:pt x="9095" y="9917"/>
                    <a:pt x="10144" y="8804"/>
                  </a:cubicBezTo>
                  <a:cubicBezTo>
                    <a:pt x="11986" y="6825"/>
                    <a:pt x="12222" y="3565"/>
                    <a:pt x="10256" y="1586"/>
                  </a:cubicBezTo>
                  <a:cubicBezTo>
                    <a:pt x="9244" y="566"/>
                    <a:pt x="7858" y="1"/>
                    <a:pt x="6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997300" y="2542575"/>
              <a:ext cx="183900" cy="165425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882175" y="2378125"/>
              <a:ext cx="157450" cy="141875"/>
            </a:xfrm>
            <a:custGeom>
              <a:rect b="b" l="l" r="r" t="t"/>
              <a:pathLst>
                <a:path extrusionOk="0" h="5675" w="6298">
                  <a:moveTo>
                    <a:pt x="3026" y="0"/>
                  </a:moveTo>
                  <a:cubicBezTo>
                    <a:pt x="2241" y="0"/>
                    <a:pt x="1460" y="315"/>
                    <a:pt x="946" y="967"/>
                  </a:cubicBezTo>
                  <a:cubicBezTo>
                    <a:pt x="847" y="1104"/>
                    <a:pt x="747" y="1266"/>
                    <a:pt x="673" y="1428"/>
                  </a:cubicBezTo>
                  <a:cubicBezTo>
                    <a:pt x="212" y="1988"/>
                    <a:pt x="0" y="2710"/>
                    <a:pt x="88" y="3431"/>
                  </a:cubicBezTo>
                  <a:cubicBezTo>
                    <a:pt x="284" y="4785"/>
                    <a:pt x="1585" y="5674"/>
                    <a:pt x="2889" y="5674"/>
                  </a:cubicBezTo>
                  <a:cubicBezTo>
                    <a:pt x="3240" y="5674"/>
                    <a:pt x="3591" y="5610"/>
                    <a:pt x="3921" y="5472"/>
                  </a:cubicBezTo>
                  <a:cubicBezTo>
                    <a:pt x="5526" y="4813"/>
                    <a:pt x="6298" y="2734"/>
                    <a:pt x="5352" y="1229"/>
                  </a:cubicBezTo>
                  <a:cubicBezTo>
                    <a:pt x="4845" y="421"/>
                    <a:pt x="3933" y="0"/>
                    <a:pt x="3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idx="1" type="subTitle"/>
          </p:nvPr>
        </p:nvSpPr>
        <p:spPr>
          <a:xfrm>
            <a:off x="3769350" y="3254300"/>
            <a:ext cx="41019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36"/>
          <p:cNvSpPr txBox="1"/>
          <p:nvPr>
            <p:ph type="title"/>
          </p:nvPr>
        </p:nvSpPr>
        <p:spPr>
          <a:xfrm>
            <a:off x="3769350" y="2681600"/>
            <a:ext cx="410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hasCustomPrompt="1" type="title"/>
          </p:nvPr>
        </p:nvSpPr>
        <p:spPr>
          <a:xfrm>
            <a:off x="1064025" y="1605825"/>
            <a:ext cx="7016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0" name="Google Shape;340;p37"/>
          <p:cNvSpPr txBox="1"/>
          <p:nvPr>
            <p:ph idx="1" type="subTitle"/>
          </p:nvPr>
        </p:nvSpPr>
        <p:spPr>
          <a:xfrm>
            <a:off x="2335275" y="3116975"/>
            <a:ext cx="4473600" cy="713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41" name="Google Shape;341;p37"/>
          <p:cNvGrpSpPr/>
          <p:nvPr/>
        </p:nvGrpSpPr>
        <p:grpSpPr>
          <a:xfrm>
            <a:off x="203147" y="279995"/>
            <a:ext cx="8567866" cy="904184"/>
            <a:chOff x="203147" y="279995"/>
            <a:chExt cx="8567866" cy="904184"/>
          </a:xfrm>
        </p:grpSpPr>
        <p:sp>
          <p:nvSpPr>
            <p:cNvPr id="342" name="Google Shape;342;p37"/>
            <p:cNvSpPr/>
            <p:nvPr/>
          </p:nvSpPr>
          <p:spPr>
            <a:xfrm>
              <a:off x="203147" y="279995"/>
              <a:ext cx="1339397" cy="904184"/>
            </a:xfrm>
            <a:custGeom>
              <a:rect b="b" l="l" r="r" t="t"/>
              <a:pathLst>
                <a:path extrusionOk="0" h="14403" w="20361">
                  <a:moveTo>
                    <a:pt x="18848" y="0"/>
                  </a:moveTo>
                  <a:cubicBezTo>
                    <a:pt x="18268" y="0"/>
                    <a:pt x="17729" y="367"/>
                    <a:pt x="17810" y="1106"/>
                  </a:cubicBezTo>
                  <a:cubicBezTo>
                    <a:pt x="17959" y="2351"/>
                    <a:pt x="17984" y="3608"/>
                    <a:pt x="17897" y="4840"/>
                  </a:cubicBezTo>
                  <a:cubicBezTo>
                    <a:pt x="16391" y="3931"/>
                    <a:pt x="14873" y="3023"/>
                    <a:pt x="13342" y="2152"/>
                  </a:cubicBezTo>
                  <a:cubicBezTo>
                    <a:pt x="13158" y="2048"/>
                    <a:pt x="12964" y="2001"/>
                    <a:pt x="12775" y="2001"/>
                  </a:cubicBezTo>
                  <a:cubicBezTo>
                    <a:pt x="12168" y="2001"/>
                    <a:pt x="11609" y="2486"/>
                    <a:pt x="11599" y="3160"/>
                  </a:cubicBezTo>
                  <a:lnTo>
                    <a:pt x="11550" y="6147"/>
                  </a:lnTo>
                  <a:cubicBezTo>
                    <a:pt x="11550" y="6346"/>
                    <a:pt x="11599" y="7105"/>
                    <a:pt x="11599" y="7702"/>
                  </a:cubicBezTo>
                  <a:cubicBezTo>
                    <a:pt x="10280" y="6868"/>
                    <a:pt x="8911" y="6134"/>
                    <a:pt x="7492" y="5474"/>
                  </a:cubicBezTo>
                  <a:cubicBezTo>
                    <a:pt x="7291" y="5383"/>
                    <a:pt x="7091" y="5339"/>
                    <a:pt x="6903" y="5339"/>
                  </a:cubicBezTo>
                  <a:cubicBezTo>
                    <a:pt x="6302" y="5339"/>
                    <a:pt x="5816" y="5781"/>
                    <a:pt x="5750" y="6483"/>
                  </a:cubicBezTo>
                  <a:cubicBezTo>
                    <a:pt x="5625" y="7565"/>
                    <a:pt x="5476" y="8648"/>
                    <a:pt x="5289" y="9718"/>
                  </a:cubicBezTo>
                  <a:lnTo>
                    <a:pt x="1742" y="7665"/>
                  </a:lnTo>
                  <a:cubicBezTo>
                    <a:pt x="1563" y="7565"/>
                    <a:pt x="1373" y="7519"/>
                    <a:pt x="1187" y="7519"/>
                  </a:cubicBezTo>
                  <a:cubicBezTo>
                    <a:pt x="588" y="7519"/>
                    <a:pt x="34" y="7995"/>
                    <a:pt x="25" y="8661"/>
                  </a:cubicBezTo>
                  <a:cubicBezTo>
                    <a:pt x="0" y="10403"/>
                    <a:pt x="75" y="12158"/>
                    <a:pt x="386" y="13875"/>
                  </a:cubicBezTo>
                  <a:cubicBezTo>
                    <a:pt x="454" y="14228"/>
                    <a:pt x="775" y="14403"/>
                    <a:pt x="1099" y="14403"/>
                  </a:cubicBezTo>
                  <a:cubicBezTo>
                    <a:pt x="1425" y="14403"/>
                    <a:pt x="1755" y="14225"/>
                    <a:pt x="1830" y="13875"/>
                  </a:cubicBezTo>
                  <a:cubicBezTo>
                    <a:pt x="2041" y="12792"/>
                    <a:pt x="2178" y="11710"/>
                    <a:pt x="2240" y="10614"/>
                  </a:cubicBezTo>
                  <a:lnTo>
                    <a:pt x="5538" y="12531"/>
                  </a:lnTo>
                  <a:cubicBezTo>
                    <a:pt x="5711" y="12633"/>
                    <a:pt x="5910" y="12682"/>
                    <a:pt x="6110" y="12682"/>
                  </a:cubicBezTo>
                  <a:cubicBezTo>
                    <a:pt x="6614" y="12682"/>
                    <a:pt x="7124" y="12373"/>
                    <a:pt x="7231" y="11847"/>
                  </a:cubicBezTo>
                  <a:cubicBezTo>
                    <a:pt x="7480" y="10639"/>
                    <a:pt x="7679" y="9445"/>
                    <a:pt x="7853" y="8225"/>
                  </a:cubicBezTo>
                  <a:cubicBezTo>
                    <a:pt x="9135" y="8897"/>
                    <a:pt x="10367" y="9631"/>
                    <a:pt x="11562" y="10428"/>
                  </a:cubicBezTo>
                  <a:cubicBezTo>
                    <a:pt x="11742" y="10540"/>
                    <a:pt x="11945" y="10596"/>
                    <a:pt x="12147" y="10596"/>
                  </a:cubicBezTo>
                  <a:cubicBezTo>
                    <a:pt x="12349" y="10596"/>
                    <a:pt x="12551" y="10540"/>
                    <a:pt x="12732" y="10428"/>
                  </a:cubicBezTo>
                  <a:cubicBezTo>
                    <a:pt x="13653" y="9793"/>
                    <a:pt x="13827" y="8959"/>
                    <a:pt x="13852" y="7889"/>
                  </a:cubicBezTo>
                  <a:cubicBezTo>
                    <a:pt x="13877" y="6980"/>
                    <a:pt x="13889" y="6072"/>
                    <a:pt x="13902" y="5163"/>
                  </a:cubicBezTo>
                  <a:cubicBezTo>
                    <a:pt x="15358" y="6022"/>
                    <a:pt x="16802" y="6881"/>
                    <a:pt x="18233" y="7777"/>
                  </a:cubicBezTo>
                  <a:cubicBezTo>
                    <a:pt x="18400" y="7878"/>
                    <a:pt x="18597" y="7925"/>
                    <a:pt x="18797" y="7925"/>
                  </a:cubicBezTo>
                  <a:cubicBezTo>
                    <a:pt x="19313" y="7925"/>
                    <a:pt x="19852" y="7609"/>
                    <a:pt x="19950" y="7080"/>
                  </a:cubicBezTo>
                  <a:cubicBezTo>
                    <a:pt x="20286" y="5114"/>
                    <a:pt x="20361" y="3097"/>
                    <a:pt x="20137" y="1106"/>
                  </a:cubicBezTo>
                  <a:cubicBezTo>
                    <a:pt x="20056" y="370"/>
                    <a:pt x="19431" y="0"/>
                    <a:pt x="18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" name="Google Shape;343;p37"/>
            <p:cNvGrpSpPr/>
            <p:nvPr/>
          </p:nvGrpSpPr>
          <p:grpSpPr>
            <a:xfrm flipH="1">
              <a:off x="8086788" y="280000"/>
              <a:ext cx="684225" cy="757500"/>
              <a:chOff x="4302200" y="1018850"/>
              <a:chExt cx="684225" cy="757500"/>
            </a:xfrm>
          </p:grpSpPr>
          <p:sp>
            <p:nvSpPr>
              <p:cNvPr id="344" name="Google Shape;344;p37"/>
              <p:cNvSpPr/>
              <p:nvPr/>
            </p:nvSpPr>
            <p:spPr>
              <a:xfrm>
                <a:off x="4302200" y="1018850"/>
                <a:ext cx="562575" cy="519550"/>
              </a:xfrm>
              <a:custGeom>
                <a:rect b="b" l="l" r="r" t="t"/>
                <a:pathLst>
                  <a:path extrusionOk="0" h="20782" w="22503">
                    <a:moveTo>
                      <a:pt x="12708" y="18400"/>
                    </a:moveTo>
                    <a:lnTo>
                      <a:pt x="12708" y="18400"/>
                    </a:lnTo>
                    <a:cubicBezTo>
                      <a:pt x="12215" y="18530"/>
                      <a:pt x="11709" y="18598"/>
                      <a:pt x="11204" y="18598"/>
                    </a:cubicBezTo>
                    <a:cubicBezTo>
                      <a:pt x="11033" y="18598"/>
                      <a:pt x="10862" y="18590"/>
                      <a:pt x="10692" y="18574"/>
                    </a:cubicBezTo>
                    <a:cubicBezTo>
                      <a:pt x="10580" y="18562"/>
                      <a:pt x="10468" y="18549"/>
                      <a:pt x="10368" y="18537"/>
                    </a:cubicBezTo>
                    <a:cubicBezTo>
                      <a:pt x="10380" y="18512"/>
                      <a:pt x="10405" y="18499"/>
                      <a:pt x="10430" y="18475"/>
                    </a:cubicBezTo>
                    <a:cubicBezTo>
                      <a:pt x="10731" y="18509"/>
                      <a:pt x="11032" y="18528"/>
                      <a:pt x="11333" y="18528"/>
                    </a:cubicBezTo>
                    <a:cubicBezTo>
                      <a:pt x="11580" y="18528"/>
                      <a:pt x="11826" y="18515"/>
                      <a:pt x="12073" y="18487"/>
                    </a:cubicBezTo>
                    <a:cubicBezTo>
                      <a:pt x="12285" y="18475"/>
                      <a:pt x="12496" y="18437"/>
                      <a:pt x="12708" y="18400"/>
                    </a:cubicBezTo>
                    <a:close/>
                    <a:moveTo>
                      <a:pt x="11250" y="0"/>
                    </a:moveTo>
                    <a:cubicBezTo>
                      <a:pt x="8027" y="0"/>
                      <a:pt x="4829" y="1364"/>
                      <a:pt x="2826" y="3951"/>
                    </a:cubicBezTo>
                    <a:cubicBezTo>
                      <a:pt x="611" y="6776"/>
                      <a:pt x="1" y="10783"/>
                      <a:pt x="1619" y="14044"/>
                    </a:cubicBezTo>
                    <a:cubicBezTo>
                      <a:pt x="1917" y="14641"/>
                      <a:pt x="2291" y="15201"/>
                      <a:pt x="2714" y="15712"/>
                    </a:cubicBezTo>
                    <a:cubicBezTo>
                      <a:pt x="4295" y="18176"/>
                      <a:pt x="6809" y="20105"/>
                      <a:pt x="9696" y="20640"/>
                    </a:cubicBezTo>
                    <a:cubicBezTo>
                      <a:pt x="10209" y="20736"/>
                      <a:pt x="10711" y="20782"/>
                      <a:pt x="11201" y="20782"/>
                    </a:cubicBezTo>
                    <a:cubicBezTo>
                      <a:pt x="14404" y="20782"/>
                      <a:pt x="17119" y="18840"/>
                      <a:pt x="19105" y="16272"/>
                    </a:cubicBezTo>
                    <a:cubicBezTo>
                      <a:pt x="21395" y="13310"/>
                      <a:pt x="22502" y="9476"/>
                      <a:pt x="20885" y="5929"/>
                    </a:cubicBezTo>
                    <a:cubicBezTo>
                      <a:pt x="19428" y="2731"/>
                      <a:pt x="16143" y="541"/>
                      <a:pt x="12695" y="93"/>
                    </a:cubicBezTo>
                    <a:cubicBezTo>
                      <a:pt x="12216" y="31"/>
                      <a:pt x="11732" y="0"/>
                      <a:pt x="112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4650075" y="1539425"/>
                <a:ext cx="264800" cy="236925"/>
              </a:xfrm>
              <a:custGeom>
                <a:rect b="b" l="l" r="r" t="t"/>
                <a:pathLst>
                  <a:path extrusionOk="0" h="9477" w="10592">
                    <a:moveTo>
                      <a:pt x="4087" y="0"/>
                    </a:moveTo>
                    <a:cubicBezTo>
                      <a:pt x="1792" y="0"/>
                      <a:pt x="0" y="3712"/>
                      <a:pt x="411" y="5915"/>
                    </a:cubicBezTo>
                    <a:cubicBezTo>
                      <a:pt x="813" y="8111"/>
                      <a:pt x="2912" y="9476"/>
                      <a:pt x="5005" y="9476"/>
                    </a:cubicBezTo>
                    <a:cubicBezTo>
                      <a:pt x="5891" y="9476"/>
                      <a:pt x="6775" y="9232"/>
                      <a:pt x="7530" y="8703"/>
                    </a:cubicBezTo>
                    <a:cubicBezTo>
                      <a:pt x="10019" y="6961"/>
                      <a:pt x="10591" y="2331"/>
                      <a:pt x="7691" y="638"/>
                    </a:cubicBezTo>
                    <a:cubicBezTo>
                      <a:pt x="7191" y="321"/>
                      <a:pt x="6612" y="155"/>
                      <a:pt x="6026" y="155"/>
                    </a:cubicBezTo>
                    <a:cubicBezTo>
                      <a:pt x="5738" y="155"/>
                      <a:pt x="5448" y="196"/>
                      <a:pt x="5165" y="278"/>
                    </a:cubicBezTo>
                    <a:cubicBezTo>
                      <a:pt x="4798" y="87"/>
                      <a:pt x="4436" y="0"/>
                      <a:pt x="40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4860150" y="1437525"/>
                <a:ext cx="44450" cy="40400"/>
              </a:xfrm>
              <a:custGeom>
                <a:rect b="b" l="l" r="r" t="t"/>
                <a:pathLst>
                  <a:path extrusionOk="0" h="1616" w="1778">
                    <a:moveTo>
                      <a:pt x="856" y="0"/>
                    </a:moveTo>
                    <a:cubicBezTo>
                      <a:pt x="413" y="0"/>
                      <a:pt x="1" y="391"/>
                      <a:pt x="97" y="919"/>
                    </a:cubicBezTo>
                    <a:cubicBezTo>
                      <a:pt x="147" y="1317"/>
                      <a:pt x="496" y="1616"/>
                      <a:pt x="906" y="1616"/>
                    </a:cubicBezTo>
                    <a:cubicBezTo>
                      <a:pt x="1267" y="1616"/>
                      <a:pt x="1591" y="1367"/>
                      <a:pt x="1703" y="1018"/>
                    </a:cubicBezTo>
                    <a:cubicBezTo>
                      <a:pt x="1777" y="732"/>
                      <a:pt x="1678" y="421"/>
                      <a:pt x="1441" y="247"/>
                    </a:cubicBezTo>
                    <a:lnTo>
                      <a:pt x="1392" y="222"/>
                    </a:lnTo>
                    <a:cubicBezTo>
                      <a:pt x="1231" y="68"/>
                      <a:pt x="1041" y="0"/>
                      <a:pt x="8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4513775" y="1594125"/>
                <a:ext cx="95850" cy="88225"/>
              </a:xfrm>
              <a:custGeom>
                <a:rect b="b" l="l" r="r" t="t"/>
                <a:pathLst>
                  <a:path extrusionOk="0" h="3529" w="3834">
                    <a:moveTo>
                      <a:pt x="2115" y="0"/>
                    </a:moveTo>
                    <a:cubicBezTo>
                      <a:pt x="2071" y="0"/>
                      <a:pt x="2025" y="2"/>
                      <a:pt x="1980" y="6"/>
                    </a:cubicBezTo>
                    <a:cubicBezTo>
                      <a:pt x="1507" y="31"/>
                      <a:pt x="1059" y="243"/>
                      <a:pt x="735" y="591"/>
                    </a:cubicBezTo>
                    <a:cubicBezTo>
                      <a:pt x="548" y="790"/>
                      <a:pt x="399" y="1039"/>
                      <a:pt x="324" y="1301"/>
                    </a:cubicBezTo>
                    <a:cubicBezTo>
                      <a:pt x="63" y="1637"/>
                      <a:pt x="1" y="2097"/>
                      <a:pt x="175" y="2483"/>
                    </a:cubicBezTo>
                    <a:cubicBezTo>
                      <a:pt x="312" y="2819"/>
                      <a:pt x="598" y="3055"/>
                      <a:pt x="947" y="3142"/>
                    </a:cubicBezTo>
                    <a:cubicBezTo>
                      <a:pt x="1258" y="3379"/>
                      <a:pt x="1644" y="3516"/>
                      <a:pt x="2042" y="3528"/>
                    </a:cubicBezTo>
                    <a:cubicBezTo>
                      <a:pt x="2050" y="3528"/>
                      <a:pt x="2057" y="3528"/>
                      <a:pt x="2065" y="3528"/>
                    </a:cubicBezTo>
                    <a:cubicBezTo>
                      <a:pt x="3038" y="3528"/>
                      <a:pt x="3834" y="2737"/>
                      <a:pt x="3822" y="1761"/>
                    </a:cubicBezTo>
                    <a:cubicBezTo>
                      <a:pt x="3798" y="847"/>
                      <a:pt x="3049" y="0"/>
                      <a:pt x="21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4421525" y="1549850"/>
                <a:ext cx="46700" cy="40775"/>
              </a:xfrm>
              <a:custGeom>
                <a:rect b="b" l="l" r="r" t="t"/>
                <a:pathLst>
                  <a:path extrusionOk="0" h="1631" w="1868">
                    <a:moveTo>
                      <a:pt x="934" y="1"/>
                    </a:moveTo>
                    <a:cubicBezTo>
                      <a:pt x="467" y="1"/>
                      <a:pt x="1" y="327"/>
                      <a:pt x="156" y="981"/>
                    </a:cubicBezTo>
                    <a:lnTo>
                      <a:pt x="181" y="1080"/>
                    </a:lnTo>
                    <a:cubicBezTo>
                      <a:pt x="293" y="1447"/>
                      <a:pt x="614" y="1631"/>
                      <a:pt x="934" y="1631"/>
                    </a:cubicBezTo>
                    <a:cubicBezTo>
                      <a:pt x="1255" y="1631"/>
                      <a:pt x="1575" y="1447"/>
                      <a:pt x="1687" y="1080"/>
                    </a:cubicBezTo>
                    <a:lnTo>
                      <a:pt x="1712" y="981"/>
                    </a:lnTo>
                    <a:cubicBezTo>
                      <a:pt x="1868" y="327"/>
                      <a:pt x="1401" y="1"/>
                      <a:pt x="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4446900" y="1740500"/>
                <a:ext cx="45450" cy="35175"/>
              </a:xfrm>
              <a:custGeom>
                <a:rect b="b" l="l" r="r" t="t"/>
                <a:pathLst>
                  <a:path extrusionOk="0" h="1407" w="1818">
                    <a:moveTo>
                      <a:pt x="909" y="1"/>
                    </a:moveTo>
                    <a:cubicBezTo>
                      <a:pt x="0" y="1"/>
                      <a:pt x="0" y="1407"/>
                      <a:pt x="909" y="1407"/>
                    </a:cubicBezTo>
                    <a:cubicBezTo>
                      <a:pt x="1817" y="1407"/>
                      <a:pt x="1817" y="1"/>
                      <a:pt x="9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4888625" y="1264275"/>
                <a:ext cx="97800" cy="98300"/>
              </a:xfrm>
              <a:custGeom>
                <a:rect b="b" l="l" r="r" t="t"/>
                <a:pathLst>
                  <a:path extrusionOk="0" h="3932" w="3912">
                    <a:moveTo>
                      <a:pt x="1905" y="0"/>
                    </a:moveTo>
                    <a:cubicBezTo>
                      <a:pt x="1706" y="0"/>
                      <a:pt x="1505" y="34"/>
                      <a:pt x="1311" y="107"/>
                    </a:cubicBezTo>
                    <a:cubicBezTo>
                      <a:pt x="526" y="406"/>
                      <a:pt x="16" y="1165"/>
                      <a:pt x="16" y="1999"/>
                    </a:cubicBezTo>
                    <a:cubicBezTo>
                      <a:pt x="1" y="3177"/>
                      <a:pt x="1029" y="3931"/>
                      <a:pt x="2033" y="3931"/>
                    </a:cubicBezTo>
                    <a:cubicBezTo>
                      <a:pt x="2652" y="3931"/>
                      <a:pt x="3262" y="3645"/>
                      <a:pt x="3613" y="2995"/>
                    </a:cubicBezTo>
                    <a:cubicBezTo>
                      <a:pt x="3862" y="2522"/>
                      <a:pt x="3912" y="1962"/>
                      <a:pt x="3725" y="1452"/>
                    </a:cubicBezTo>
                    <a:cubicBezTo>
                      <a:pt x="3675" y="1240"/>
                      <a:pt x="3588" y="1041"/>
                      <a:pt x="3464" y="854"/>
                    </a:cubicBezTo>
                    <a:cubicBezTo>
                      <a:pt x="3116" y="328"/>
                      <a:pt x="2519" y="0"/>
                      <a:pt x="19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38"/>
          <p:cNvGrpSpPr/>
          <p:nvPr/>
        </p:nvGrpSpPr>
        <p:grpSpPr>
          <a:xfrm>
            <a:off x="315087" y="535002"/>
            <a:ext cx="8455925" cy="4351876"/>
            <a:chOff x="315087" y="535002"/>
            <a:chExt cx="8455925" cy="4351876"/>
          </a:xfrm>
        </p:grpSpPr>
        <p:sp>
          <p:nvSpPr>
            <p:cNvPr id="353" name="Google Shape;353;p38"/>
            <p:cNvSpPr/>
            <p:nvPr/>
          </p:nvSpPr>
          <p:spPr>
            <a:xfrm rot="-453958">
              <a:off x="736588" y="596040"/>
              <a:ext cx="952905" cy="389494"/>
            </a:xfrm>
            <a:custGeom>
              <a:rect b="b" l="l" r="r" t="t"/>
              <a:pathLst>
                <a:path extrusionOk="0" h="8369" w="20476">
                  <a:moveTo>
                    <a:pt x="5882" y="1"/>
                  </a:moveTo>
                  <a:cubicBezTo>
                    <a:pt x="3608" y="1"/>
                    <a:pt x="1540" y="1950"/>
                    <a:pt x="332" y="3806"/>
                  </a:cubicBezTo>
                  <a:cubicBezTo>
                    <a:pt x="1" y="4319"/>
                    <a:pt x="498" y="5035"/>
                    <a:pt x="1035" y="5035"/>
                  </a:cubicBezTo>
                  <a:cubicBezTo>
                    <a:pt x="1163" y="5035"/>
                    <a:pt x="1293" y="4994"/>
                    <a:pt x="1415" y="4901"/>
                  </a:cubicBezTo>
                  <a:cubicBezTo>
                    <a:pt x="2596" y="3993"/>
                    <a:pt x="3939" y="2749"/>
                    <a:pt x="5338" y="2749"/>
                  </a:cubicBezTo>
                  <a:cubicBezTo>
                    <a:pt x="5915" y="2749"/>
                    <a:pt x="6502" y="2960"/>
                    <a:pt x="7090" y="3495"/>
                  </a:cubicBezTo>
                  <a:cubicBezTo>
                    <a:pt x="8596" y="4876"/>
                    <a:pt x="9716" y="6345"/>
                    <a:pt x="11571" y="7328"/>
                  </a:cubicBezTo>
                  <a:cubicBezTo>
                    <a:pt x="12801" y="7983"/>
                    <a:pt x="14174" y="8368"/>
                    <a:pt x="15465" y="8368"/>
                  </a:cubicBezTo>
                  <a:cubicBezTo>
                    <a:pt x="17558" y="8368"/>
                    <a:pt x="19438" y="7356"/>
                    <a:pt x="20146" y="4839"/>
                  </a:cubicBezTo>
                  <a:cubicBezTo>
                    <a:pt x="20476" y="3670"/>
                    <a:pt x="19533" y="2911"/>
                    <a:pt x="18603" y="2911"/>
                  </a:cubicBezTo>
                  <a:cubicBezTo>
                    <a:pt x="17988" y="2911"/>
                    <a:pt x="17379" y="3242"/>
                    <a:pt x="17146" y="4005"/>
                  </a:cubicBezTo>
                  <a:cubicBezTo>
                    <a:pt x="16812" y="5110"/>
                    <a:pt x="16204" y="5538"/>
                    <a:pt x="15447" y="5538"/>
                  </a:cubicBezTo>
                  <a:cubicBezTo>
                    <a:pt x="13026" y="5538"/>
                    <a:pt x="9084" y="1141"/>
                    <a:pt x="7738" y="458"/>
                  </a:cubicBezTo>
                  <a:cubicBezTo>
                    <a:pt x="7113" y="140"/>
                    <a:pt x="6490" y="1"/>
                    <a:pt x="5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 flipH="1" rot="453958">
              <a:off x="7454513" y="596040"/>
              <a:ext cx="952905" cy="389494"/>
            </a:xfrm>
            <a:custGeom>
              <a:rect b="b" l="l" r="r" t="t"/>
              <a:pathLst>
                <a:path extrusionOk="0" h="8369" w="20476">
                  <a:moveTo>
                    <a:pt x="5882" y="1"/>
                  </a:moveTo>
                  <a:cubicBezTo>
                    <a:pt x="3608" y="1"/>
                    <a:pt x="1540" y="1950"/>
                    <a:pt x="332" y="3806"/>
                  </a:cubicBezTo>
                  <a:cubicBezTo>
                    <a:pt x="1" y="4319"/>
                    <a:pt x="498" y="5035"/>
                    <a:pt x="1035" y="5035"/>
                  </a:cubicBezTo>
                  <a:cubicBezTo>
                    <a:pt x="1163" y="5035"/>
                    <a:pt x="1293" y="4994"/>
                    <a:pt x="1415" y="4901"/>
                  </a:cubicBezTo>
                  <a:cubicBezTo>
                    <a:pt x="2596" y="3993"/>
                    <a:pt x="3939" y="2749"/>
                    <a:pt x="5338" y="2749"/>
                  </a:cubicBezTo>
                  <a:cubicBezTo>
                    <a:pt x="5915" y="2749"/>
                    <a:pt x="6502" y="2960"/>
                    <a:pt x="7090" y="3495"/>
                  </a:cubicBezTo>
                  <a:cubicBezTo>
                    <a:pt x="8596" y="4876"/>
                    <a:pt x="9716" y="6345"/>
                    <a:pt x="11571" y="7328"/>
                  </a:cubicBezTo>
                  <a:cubicBezTo>
                    <a:pt x="12801" y="7983"/>
                    <a:pt x="14174" y="8368"/>
                    <a:pt x="15465" y="8368"/>
                  </a:cubicBezTo>
                  <a:cubicBezTo>
                    <a:pt x="17558" y="8368"/>
                    <a:pt x="19438" y="7356"/>
                    <a:pt x="20146" y="4839"/>
                  </a:cubicBezTo>
                  <a:cubicBezTo>
                    <a:pt x="20476" y="3670"/>
                    <a:pt x="19533" y="2911"/>
                    <a:pt x="18603" y="2911"/>
                  </a:cubicBezTo>
                  <a:cubicBezTo>
                    <a:pt x="17988" y="2911"/>
                    <a:pt x="17379" y="3242"/>
                    <a:pt x="17146" y="4005"/>
                  </a:cubicBezTo>
                  <a:cubicBezTo>
                    <a:pt x="16812" y="5110"/>
                    <a:pt x="16204" y="5538"/>
                    <a:pt x="15447" y="5538"/>
                  </a:cubicBezTo>
                  <a:cubicBezTo>
                    <a:pt x="13026" y="5538"/>
                    <a:pt x="9084" y="1141"/>
                    <a:pt x="7738" y="458"/>
                  </a:cubicBezTo>
                  <a:cubicBezTo>
                    <a:pt x="7113" y="140"/>
                    <a:pt x="6490" y="1"/>
                    <a:pt x="5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" name="Google Shape;355;p38"/>
            <p:cNvGrpSpPr/>
            <p:nvPr/>
          </p:nvGrpSpPr>
          <p:grpSpPr>
            <a:xfrm rot="10800000">
              <a:off x="315087" y="4126307"/>
              <a:ext cx="699624" cy="760571"/>
              <a:chOff x="8472500" y="116350"/>
              <a:chExt cx="573886" cy="623879"/>
            </a:xfrm>
          </p:grpSpPr>
          <p:sp>
            <p:nvSpPr>
              <p:cNvPr id="356" name="Google Shape;356;p38"/>
              <p:cNvSpPr/>
              <p:nvPr/>
            </p:nvSpPr>
            <p:spPr>
              <a:xfrm>
                <a:off x="8850559" y="116350"/>
                <a:ext cx="195827" cy="167980"/>
              </a:xfrm>
              <a:custGeom>
                <a:rect b="b" l="l" r="r" t="t"/>
                <a:pathLst>
                  <a:path extrusionOk="0" h="10484" w="12222">
                    <a:moveTo>
                      <a:pt x="6489" y="1"/>
                    </a:moveTo>
                    <a:cubicBezTo>
                      <a:pt x="5569" y="1"/>
                      <a:pt x="4657" y="256"/>
                      <a:pt x="3871" y="802"/>
                    </a:cubicBezTo>
                    <a:cubicBezTo>
                      <a:pt x="2813" y="1287"/>
                      <a:pt x="1867" y="2109"/>
                      <a:pt x="1407" y="2868"/>
                    </a:cubicBezTo>
                    <a:cubicBezTo>
                      <a:pt x="0" y="5232"/>
                      <a:pt x="971" y="8120"/>
                      <a:pt x="3199" y="9563"/>
                    </a:cubicBezTo>
                    <a:cubicBezTo>
                      <a:pt x="4136" y="10179"/>
                      <a:pt x="5198" y="10484"/>
                      <a:pt x="6248" y="10484"/>
                    </a:cubicBezTo>
                    <a:cubicBezTo>
                      <a:pt x="7682" y="10484"/>
                      <a:pt x="9095" y="9917"/>
                      <a:pt x="10144" y="8804"/>
                    </a:cubicBezTo>
                    <a:cubicBezTo>
                      <a:pt x="11986" y="6825"/>
                      <a:pt x="12222" y="3565"/>
                      <a:pt x="10256" y="1586"/>
                    </a:cubicBezTo>
                    <a:cubicBezTo>
                      <a:pt x="9244" y="566"/>
                      <a:pt x="7858" y="1"/>
                      <a:pt x="6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8"/>
              <p:cNvSpPr/>
              <p:nvPr/>
            </p:nvSpPr>
            <p:spPr>
              <a:xfrm>
                <a:off x="8732698" y="480857"/>
                <a:ext cx="117862" cy="106021"/>
              </a:xfrm>
              <a:custGeom>
                <a:rect b="b" l="l" r="r" t="t"/>
                <a:pathLst>
                  <a:path extrusionOk="0" h="6617" w="7356">
                    <a:moveTo>
                      <a:pt x="3610" y="1"/>
                    </a:moveTo>
                    <a:cubicBezTo>
                      <a:pt x="2999" y="1"/>
                      <a:pt x="2391" y="164"/>
                      <a:pt x="1855" y="488"/>
                    </a:cubicBezTo>
                    <a:cubicBezTo>
                      <a:pt x="1295" y="824"/>
                      <a:pt x="859" y="1321"/>
                      <a:pt x="573" y="1906"/>
                    </a:cubicBezTo>
                    <a:cubicBezTo>
                      <a:pt x="150" y="2665"/>
                      <a:pt x="0" y="3586"/>
                      <a:pt x="311" y="4408"/>
                    </a:cubicBezTo>
                    <a:cubicBezTo>
                      <a:pt x="825" y="5776"/>
                      <a:pt x="2224" y="6616"/>
                      <a:pt x="3609" y="6616"/>
                    </a:cubicBezTo>
                    <a:cubicBezTo>
                      <a:pt x="4404" y="6616"/>
                      <a:pt x="5195" y="6340"/>
                      <a:pt x="5812" y="5727"/>
                    </a:cubicBezTo>
                    <a:cubicBezTo>
                      <a:pt x="7356" y="4196"/>
                      <a:pt x="7057" y="1309"/>
                      <a:pt x="5066" y="326"/>
                    </a:cubicBezTo>
                    <a:cubicBezTo>
                      <a:pt x="4603" y="108"/>
                      <a:pt x="4106" y="1"/>
                      <a:pt x="36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8"/>
              <p:cNvSpPr/>
              <p:nvPr/>
            </p:nvSpPr>
            <p:spPr>
              <a:xfrm>
                <a:off x="8631796" y="284314"/>
                <a:ext cx="100910" cy="90928"/>
              </a:xfrm>
              <a:custGeom>
                <a:rect b="b" l="l" r="r" t="t"/>
                <a:pathLst>
                  <a:path extrusionOk="0" h="5675" w="6298">
                    <a:moveTo>
                      <a:pt x="3026" y="0"/>
                    </a:moveTo>
                    <a:cubicBezTo>
                      <a:pt x="2241" y="0"/>
                      <a:pt x="1460" y="315"/>
                      <a:pt x="946" y="967"/>
                    </a:cubicBezTo>
                    <a:cubicBezTo>
                      <a:pt x="847" y="1104"/>
                      <a:pt x="747" y="1266"/>
                      <a:pt x="673" y="1428"/>
                    </a:cubicBezTo>
                    <a:cubicBezTo>
                      <a:pt x="212" y="1988"/>
                      <a:pt x="0" y="2710"/>
                      <a:pt x="88" y="3431"/>
                    </a:cubicBezTo>
                    <a:cubicBezTo>
                      <a:pt x="284" y="4785"/>
                      <a:pt x="1585" y="5674"/>
                      <a:pt x="2889" y="5674"/>
                    </a:cubicBezTo>
                    <a:cubicBezTo>
                      <a:pt x="3240" y="5674"/>
                      <a:pt x="3591" y="5610"/>
                      <a:pt x="3921" y="5472"/>
                    </a:cubicBezTo>
                    <a:cubicBezTo>
                      <a:pt x="5526" y="4813"/>
                      <a:pt x="6298" y="2734"/>
                      <a:pt x="5352" y="1229"/>
                    </a:cubicBezTo>
                    <a:cubicBezTo>
                      <a:pt x="4845" y="421"/>
                      <a:pt x="3933" y="0"/>
                      <a:pt x="30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8"/>
              <p:cNvSpPr/>
              <p:nvPr/>
            </p:nvSpPr>
            <p:spPr>
              <a:xfrm>
                <a:off x="8472500" y="616574"/>
                <a:ext cx="137447" cy="123655"/>
              </a:xfrm>
              <a:custGeom>
                <a:rect b="b" l="l" r="r" t="t"/>
                <a:pathLst>
                  <a:path extrusionOk="0" h="6617" w="7356">
                    <a:moveTo>
                      <a:pt x="3610" y="1"/>
                    </a:moveTo>
                    <a:cubicBezTo>
                      <a:pt x="2999" y="1"/>
                      <a:pt x="2391" y="164"/>
                      <a:pt x="1855" y="488"/>
                    </a:cubicBezTo>
                    <a:cubicBezTo>
                      <a:pt x="1295" y="824"/>
                      <a:pt x="859" y="1321"/>
                      <a:pt x="573" y="1906"/>
                    </a:cubicBezTo>
                    <a:cubicBezTo>
                      <a:pt x="150" y="2665"/>
                      <a:pt x="0" y="3586"/>
                      <a:pt x="311" y="4408"/>
                    </a:cubicBezTo>
                    <a:cubicBezTo>
                      <a:pt x="825" y="5776"/>
                      <a:pt x="2224" y="6616"/>
                      <a:pt x="3609" y="6616"/>
                    </a:cubicBezTo>
                    <a:cubicBezTo>
                      <a:pt x="4404" y="6616"/>
                      <a:pt x="5195" y="6340"/>
                      <a:pt x="5812" y="5727"/>
                    </a:cubicBezTo>
                    <a:cubicBezTo>
                      <a:pt x="7356" y="4196"/>
                      <a:pt x="7057" y="1309"/>
                      <a:pt x="5066" y="326"/>
                    </a:cubicBezTo>
                    <a:cubicBezTo>
                      <a:pt x="4603" y="108"/>
                      <a:pt x="4106" y="1"/>
                      <a:pt x="36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" name="Google Shape;360;p38"/>
            <p:cNvGrpSpPr/>
            <p:nvPr/>
          </p:nvGrpSpPr>
          <p:grpSpPr>
            <a:xfrm rot="10800000">
              <a:off x="8086788" y="4127838"/>
              <a:ext cx="684225" cy="757500"/>
              <a:chOff x="4302200" y="1018850"/>
              <a:chExt cx="684225" cy="757500"/>
            </a:xfrm>
          </p:grpSpPr>
          <p:sp>
            <p:nvSpPr>
              <p:cNvPr id="361" name="Google Shape;361;p38"/>
              <p:cNvSpPr/>
              <p:nvPr/>
            </p:nvSpPr>
            <p:spPr>
              <a:xfrm>
                <a:off x="4302200" y="1018850"/>
                <a:ext cx="562575" cy="519550"/>
              </a:xfrm>
              <a:custGeom>
                <a:rect b="b" l="l" r="r" t="t"/>
                <a:pathLst>
                  <a:path extrusionOk="0" h="20782" w="22503">
                    <a:moveTo>
                      <a:pt x="12708" y="18400"/>
                    </a:moveTo>
                    <a:lnTo>
                      <a:pt x="12708" y="18400"/>
                    </a:lnTo>
                    <a:cubicBezTo>
                      <a:pt x="12215" y="18530"/>
                      <a:pt x="11709" y="18598"/>
                      <a:pt x="11204" y="18598"/>
                    </a:cubicBezTo>
                    <a:cubicBezTo>
                      <a:pt x="11033" y="18598"/>
                      <a:pt x="10862" y="18590"/>
                      <a:pt x="10692" y="18574"/>
                    </a:cubicBezTo>
                    <a:cubicBezTo>
                      <a:pt x="10580" y="18562"/>
                      <a:pt x="10468" y="18549"/>
                      <a:pt x="10368" y="18537"/>
                    </a:cubicBezTo>
                    <a:cubicBezTo>
                      <a:pt x="10380" y="18512"/>
                      <a:pt x="10405" y="18499"/>
                      <a:pt x="10430" y="18475"/>
                    </a:cubicBezTo>
                    <a:cubicBezTo>
                      <a:pt x="10731" y="18509"/>
                      <a:pt x="11032" y="18528"/>
                      <a:pt x="11333" y="18528"/>
                    </a:cubicBezTo>
                    <a:cubicBezTo>
                      <a:pt x="11580" y="18528"/>
                      <a:pt x="11826" y="18515"/>
                      <a:pt x="12073" y="18487"/>
                    </a:cubicBezTo>
                    <a:cubicBezTo>
                      <a:pt x="12285" y="18475"/>
                      <a:pt x="12496" y="18437"/>
                      <a:pt x="12708" y="18400"/>
                    </a:cubicBezTo>
                    <a:close/>
                    <a:moveTo>
                      <a:pt x="11250" y="0"/>
                    </a:moveTo>
                    <a:cubicBezTo>
                      <a:pt x="8027" y="0"/>
                      <a:pt x="4829" y="1364"/>
                      <a:pt x="2826" y="3951"/>
                    </a:cubicBezTo>
                    <a:cubicBezTo>
                      <a:pt x="611" y="6776"/>
                      <a:pt x="1" y="10783"/>
                      <a:pt x="1619" y="14044"/>
                    </a:cubicBezTo>
                    <a:cubicBezTo>
                      <a:pt x="1917" y="14641"/>
                      <a:pt x="2291" y="15201"/>
                      <a:pt x="2714" y="15712"/>
                    </a:cubicBezTo>
                    <a:cubicBezTo>
                      <a:pt x="4295" y="18176"/>
                      <a:pt x="6809" y="20105"/>
                      <a:pt x="9696" y="20640"/>
                    </a:cubicBezTo>
                    <a:cubicBezTo>
                      <a:pt x="10209" y="20736"/>
                      <a:pt x="10711" y="20782"/>
                      <a:pt x="11201" y="20782"/>
                    </a:cubicBezTo>
                    <a:cubicBezTo>
                      <a:pt x="14404" y="20782"/>
                      <a:pt x="17119" y="18840"/>
                      <a:pt x="19105" y="16272"/>
                    </a:cubicBezTo>
                    <a:cubicBezTo>
                      <a:pt x="21395" y="13310"/>
                      <a:pt x="22502" y="9476"/>
                      <a:pt x="20885" y="5929"/>
                    </a:cubicBezTo>
                    <a:cubicBezTo>
                      <a:pt x="19428" y="2731"/>
                      <a:pt x="16143" y="541"/>
                      <a:pt x="12695" y="93"/>
                    </a:cubicBezTo>
                    <a:cubicBezTo>
                      <a:pt x="12216" y="31"/>
                      <a:pt x="11732" y="0"/>
                      <a:pt x="11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8"/>
              <p:cNvSpPr/>
              <p:nvPr/>
            </p:nvSpPr>
            <p:spPr>
              <a:xfrm>
                <a:off x="4650075" y="1539425"/>
                <a:ext cx="264800" cy="236925"/>
              </a:xfrm>
              <a:custGeom>
                <a:rect b="b" l="l" r="r" t="t"/>
                <a:pathLst>
                  <a:path extrusionOk="0" h="9477" w="10592">
                    <a:moveTo>
                      <a:pt x="4087" y="0"/>
                    </a:moveTo>
                    <a:cubicBezTo>
                      <a:pt x="1792" y="0"/>
                      <a:pt x="0" y="3712"/>
                      <a:pt x="411" y="5915"/>
                    </a:cubicBezTo>
                    <a:cubicBezTo>
                      <a:pt x="813" y="8111"/>
                      <a:pt x="2912" y="9476"/>
                      <a:pt x="5005" y="9476"/>
                    </a:cubicBezTo>
                    <a:cubicBezTo>
                      <a:pt x="5891" y="9476"/>
                      <a:pt x="6775" y="9232"/>
                      <a:pt x="7530" y="8703"/>
                    </a:cubicBezTo>
                    <a:cubicBezTo>
                      <a:pt x="10019" y="6961"/>
                      <a:pt x="10591" y="2331"/>
                      <a:pt x="7691" y="638"/>
                    </a:cubicBezTo>
                    <a:cubicBezTo>
                      <a:pt x="7191" y="321"/>
                      <a:pt x="6612" y="155"/>
                      <a:pt x="6026" y="155"/>
                    </a:cubicBezTo>
                    <a:cubicBezTo>
                      <a:pt x="5738" y="155"/>
                      <a:pt x="5448" y="196"/>
                      <a:pt x="5165" y="278"/>
                    </a:cubicBezTo>
                    <a:cubicBezTo>
                      <a:pt x="4798" y="87"/>
                      <a:pt x="4436" y="0"/>
                      <a:pt x="40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8"/>
              <p:cNvSpPr/>
              <p:nvPr/>
            </p:nvSpPr>
            <p:spPr>
              <a:xfrm>
                <a:off x="4860150" y="1437525"/>
                <a:ext cx="44450" cy="40400"/>
              </a:xfrm>
              <a:custGeom>
                <a:rect b="b" l="l" r="r" t="t"/>
                <a:pathLst>
                  <a:path extrusionOk="0" h="1616" w="1778">
                    <a:moveTo>
                      <a:pt x="856" y="0"/>
                    </a:moveTo>
                    <a:cubicBezTo>
                      <a:pt x="413" y="0"/>
                      <a:pt x="1" y="391"/>
                      <a:pt x="97" y="919"/>
                    </a:cubicBezTo>
                    <a:cubicBezTo>
                      <a:pt x="147" y="1317"/>
                      <a:pt x="496" y="1616"/>
                      <a:pt x="906" y="1616"/>
                    </a:cubicBezTo>
                    <a:cubicBezTo>
                      <a:pt x="1267" y="1616"/>
                      <a:pt x="1591" y="1367"/>
                      <a:pt x="1703" y="1018"/>
                    </a:cubicBezTo>
                    <a:cubicBezTo>
                      <a:pt x="1777" y="732"/>
                      <a:pt x="1678" y="421"/>
                      <a:pt x="1441" y="247"/>
                    </a:cubicBezTo>
                    <a:lnTo>
                      <a:pt x="1392" y="222"/>
                    </a:lnTo>
                    <a:cubicBezTo>
                      <a:pt x="1231" y="68"/>
                      <a:pt x="1041" y="0"/>
                      <a:pt x="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8"/>
              <p:cNvSpPr/>
              <p:nvPr/>
            </p:nvSpPr>
            <p:spPr>
              <a:xfrm>
                <a:off x="4513775" y="1594125"/>
                <a:ext cx="95850" cy="88225"/>
              </a:xfrm>
              <a:custGeom>
                <a:rect b="b" l="l" r="r" t="t"/>
                <a:pathLst>
                  <a:path extrusionOk="0" h="3529" w="3834">
                    <a:moveTo>
                      <a:pt x="2115" y="0"/>
                    </a:moveTo>
                    <a:cubicBezTo>
                      <a:pt x="2071" y="0"/>
                      <a:pt x="2025" y="2"/>
                      <a:pt x="1980" y="6"/>
                    </a:cubicBezTo>
                    <a:cubicBezTo>
                      <a:pt x="1507" y="31"/>
                      <a:pt x="1059" y="243"/>
                      <a:pt x="735" y="591"/>
                    </a:cubicBezTo>
                    <a:cubicBezTo>
                      <a:pt x="548" y="790"/>
                      <a:pt x="399" y="1039"/>
                      <a:pt x="324" y="1301"/>
                    </a:cubicBezTo>
                    <a:cubicBezTo>
                      <a:pt x="63" y="1637"/>
                      <a:pt x="1" y="2097"/>
                      <a:pt x="175" y="2483"/>
                    </a:cubicBezTo>
                    <a:cubicBezTo>
                      <a:pt x="312" y="2819"/>
                      <a:pt x="598" y="3055"/>
                      <a:pt x="947" y="3142"/>
                    </a:cubicBezTo>
                    <a:cubicBezTo>
                      <a:pt x="1258" y="3379"/>
                      <a:pt x="1644" y="3516"/>
                      <a:pt x="2042" y="3528"/>
                    </a:cubicBezTo>
                    <a:cubicBezTo>
                      <a:pt x="2050" y="3528"/>
                      <a:pt x="2057" y="3528"/>
                      <a:pt x="2065" y="3528"/>
                    </a:cubicBezTo>
                    <a:cubicBezTo>
                      <a:pt x="3038" y="3528"/>
                      <a:pt x="3834" y="2737"/>
                      <a:pt x="3822" y="1761"/>
                    </a:cubicBezTo>
                    <a:cubicBezTo>
                      <a:pt x="3798" y="847"/>
                      <a:pt x="3049" y="0"/>
                      <a:pt x="21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8"/>
              <p:cNvSpPr/>
              <p:nvPr/>
            </p:nvSpPr>
            <p:spPr>
              <a:xfrm>
                <a:off x="4421525" y="1549850"/>
                <a:ext cx="46700" cy="40775"/>
              </a:xfrm>
              <a:custGeom>
                <a:rect b="b" l="l" r="r" t="t"/>
                <a:pathLst>
                  <a:path extrusionOk="0" h="1631" w="1868">
                    <a:moveTo>
                      <a:pt x="934" y="1"/>
                    </a:moveTo>
                    <a:cubicBezTo>
                      <a:pt x="467" y="1"/>
                      <a:pt x="1" y="327"/>
                      <a:pt x="156" y="981"/>
                    </a:cubicBezTo>
                    <a:lnTo>
                      <a:pt x="181" y="1080"/>
                    </a:lnTo>
                    <a:cubicBezTo>
                      <a:pt x="293" y="1447"/>
                      <a:pt x="614" y="1631"/>
                      <a:pt x="934" y="1631"/>
                    </a:cubicBezTo>
                    <a:cubicBezTo>
                      <a:pt x="1255" y="1631"/>
                      <a:pt x="1575" y="1447"/>
                      <a:pt x="1687" y="1080"/>
                    </a:cubicBezTo>
                    <a:lnTo>
                      <a:pt x="1712" y="981"/>
                    </a:lnTo>
                    <a:cubicBezTo>
                      <a:pt x="1868" y="327"/>
                      <a:pt x="1401" y="1"/>
                      <a:pt x="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8"/>
              <p:cNvSpPr/>
              <p:nvPr/>
            </p:nvSpPr>
            <p:spPr>
              <a:xfrm>
                <a:off x="4446900" y="1740500"/>
                <a:ext cx="45450" cy="35175"/>
              </a:xfrm>
              <a:custGeom>
                <a:rect b="b" l="l" r="r" t="t"/>
                <a:pathLst>
                  <a:path extrusionOk="0" h="1407" w="1818">
                    <a:moveTo>
                      <a:pt x="909" y="1"/>
                    </a:moveTo>
                    <a:cubicBezTo>
                      <a:pt x="0" y="1"/>
                      <a:pt x="0" y="1407"/>
                      <a:pt x="909" y="1407"/>
                    </a:cubicBezTo>
                    <a:cubicBezTo>
                      <a:pt x="1817" y="1407"/>
                      <a:pt x="1817" y="1"/>
                      <a:pt x="9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4888625" y="1264275"/>
                <a:ext cx="97800" cy="98300"/>
              </a:xfrm>
              <a:custGeom>
                <a:rect b="b" l="l" r="r" t="t"/>
                <a:pathLst>
                  <a:path extrusionOk="0" h="3932" w="3912">
                    <a:moveTo>
                      <a:pt x="1905" y="0"/>
                    </a:moveTo>
                    <a:cubicBezTo>
                      <a:pt x="1706" y="0"/>
                      <a:pt x="1505" y="34"/>
                      <a:pt x="1311" y="107"/>
                    </a:cubicBezTo>
                    <a:cubicBezTo>
                      <a:pt x="526" y="406"/>
                      <a:pt x="16" y="1165"/>
                      <a:pt x="16" y="1999"/>
                    </a:cubicBezTo>
                    <a:cubicBezTo>
                      <a:pt x="1" y="3177"/>
                      <a:pt x="1029" y="3931"/>
                      <a:pt x="2033" y="3931"/>
                    </a:cubicBezTo>
                    <a:cubicBezTo>
                      <a:pt x="2652" y="3931"/>
                      <a:pt x="3262" y="3645"/>
                      <a:pt x="3613" y="2995"/>
                    </a:cubicBezTo>
                    <a:cubicBezTo>
                      <a:pt x="3862" y="2522"/>
                      <a:pt x="3912" y="1962"/>
                      <a:pt x="3725" y="1452"/>
                    </a:cubicBezTo>
                    <a:cubicBezTo>
                      <a:pt x="3675" y="1240"/>
                      <a:pt x="3588" y="1041"/>
                      <a:pt x="3464" y="854"/>
                    </a:cubicBezTo>
                    <a:cubicBezTo>
                      <a:pt x="3116" y="328"/>
                      <a:pt x="2519" y="0"/>
                      <a:pt x="1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8" name="Google Shape;368;p38"/>
          <p:cNvSpPr txBox="1"/>
          <p:nvPr>
            <p:ph type="title"/>
          </p:nvPr>
        </p:nvSpPr>
        <p:spPr>
          <a:xfrm>
            <a:off x="1336863" y="1412455"/>
            <a:ext cx="258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9" name="Google Shape;369;p38"/>
          <p:cNvSpPr txBox="1"/>
          <p:nvPr>
            <p:ph idx="1" type="subTitle"/>
          </p:nvPr>
        </p:nvSpPr>
        <p:spPr>
          <a:xfrm>
            <a:off x="1336863" y="1843075"/>
            <a:ext cx="25851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8"/>
          <p:cNvSpPr txBox="1"/>
          <p:nvPr>
            <p:ph idx="2" type="title"/>
          </p:nvPr>
        </p:nvSpPr>
        <p:spPr>
          <a:xfrm>
            <a:off x="5222038" y="1412455"/>
            <a:ext cx="258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1" name="Google Shape;371;p38"/>
          <p:cNvSpPr txBox="1"/>
          <p:nvPr>
            <p:ph idx="3" type="subTitle"/>
          </p:nvPr>
        </p:nvSpPr>
        <p:spPr>
          <a:xfrm>
            <a:off x="5222100" y="1843075"/>
            <a:ext cx="25851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idx="4" type="title"/>
          </p:nvPr>
        </p:nvSpPr>
        <p:spPr>
          <a:xfrm>
            <a:off x="1336863" y="3311255"/>
            <a:ext cx="258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3" name="Google Shape;373;p38"/>
          <p:cNvSpPr txBox="1"/>
          <p:nvPr>
            <p:ph idx="5" type="subTitle"/>
          </p:nvPr>
        </p:nvSpPr>
        <p:spPr>
          <a:xfrm>
            <a:off x="1336863" y="3547000"/>
            <a:ext cx="25851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38"/>
          <p:cNvSpPr txBox="1"/>
          <p:nvPr>
            <p:ph idx="6" type="title"/>
          </p:nvPr>
        </p:nvSpPr>
        <p:spPr>
          <a:xfrm>
            <a:off x="5222038" y="3311255"/>
            <a:ext cx="258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5" name="Google Shape;375;p38"/>
          <p:cNvSpPr txBox="1"/>
          <p:nvPr>
            <p:ph idx="7" type="subTitle"/>
          </p:nvPr>
        </p:nvSpPr>
        <p:spPr>
          <a:xfrm>
            <a:off x="5222100" y="3547000"/>
            <a:ext cx="25851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38"/>
          <p:cNvSpPr txBox="1"/>
          <p:nvPr>
            <p:ph idx="8"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/>
          <p:nvPr/>
        </p:nvSpPr>
        <p:spPr>
          <a:xfrm rot="5400000">
            <a:off x="4360837" y="600191"/>
            <a:ext cx="4388254" cy="4052698"/>
          </a:xfrm>
          <a:custGeom>
            <a:rect b="b" l="l" r="r" t="t"/>
            <a:pathLst>
              <a:path extrusionOk="0" h="20782" w="22503">
                <a:moveTo>
                  <a:pt x="12708" y="18400"/>
                </a:moveTo>
                <a:lnTo>
                  <a:pt x="12708" y="18400"/>
                </a:lnTo>
                <a:cubicBezTo>
                  <a:pt x="12215" y="18530"/>
                  <a:pt x="11709" y="18598"/>
                  <a:pt x="11204" y="18598"/>
                </a:cubicBezTo>
                <a:cubicBezTo>
                  <a:pt x="11033" y="18598"/>
                  <a:pt x="10862" y="18590"/>
                  <a:pt x="10692" y="18574"/>
                </a:cubicBezTo>
                <a:cubicBezTo>
                  <a:pt x="10580" y="18562"/>
                  <a:pt x="10468" y="18549"/>
                  <a:pt x="10368" y="18537"/>
                </a:cubicBezTo>
                <a:cubicBezTo>
                  <a:pt x="10380" y="18512"/>
                  <a:pt x="10405" y="18499"/>
                  <a:pt x="10430" y="18475"/>
                </a:cubicBezTo>
                <a:cubicBezTo>
                  <a:pt x="10731" y="18509"/>
                  <a:pt x="11032" y="18528"/>
                  <a:pt x="11333" y="18528"/>
                </a:cubicBezTo>
                <a:cubicBezTo>
                  <a:pt x="11580" y="18528"/>
                  <a:pt x="11826" y="18515"/>
                  <a:pt x="12073" y="18487"/>
                </a:cubicBezTo>
                <a:cubicBezTo>
                  <a:pt x="12285" y="18475"/>
                  <a:pt x="12496" y="18437"/>
                  <a:pt x="12708" y="18400"/>
                </a:cubicBezTo>
                <a:close/>
                <a:moveTo>
                  <a:pt x="11250" y="0"/>
                </a:moveTo>
                <a:cubicBezTo>
                  <a:pt x="8027" y="0"/>
                  <a:pt x="4829" y="1364"/>
                  <a:pt x="2826" y="3951"/>
                </a:cubicBezTo>
                <a:cubicBezTo>
                  <a:pt x="611" y="6776"/>
                  <a:pt x="1" y="10783"/>
                  <a:pt x="1619" y="14044"/>
                </a:cubicBezTo>
                <a:cubicBezTo>
                  <a:pt x="1917" y="14641"/>
                  <a:pt x="2291" y="15201"/>
                  <a:pt x="2714" y="15712"/>
                </a:cubicBezTo>
                <a:cubicBezTo>
                  <a:pt x="4295" y="18176"/>
                  <a:pt x="6809" y="20105"/>
                  <a:pt x="9696" y="20640"/>
                </a:cubicBezTo>
                <a:cubicBezTo>
                  <a:pt x="10209" y="20736"/>
                  <a:pt x="10711" y="20782"/>
                  <a:pt x="11201" y="20782"/>
                </a:cubicBezTo>
                <a:cubicBezTo>
                  <a:pt x="14404" y="20782"/>
                  <a:pt x="17119" y="18840"/>
                  <a:pt x="19105" y="16272"/>
                </a:cubicBezTo>
                <a:cubicBezTo>
                  <a:pt x="21395" y="13310"/>
                  <a:pt x="22502" y="9476"/>
                  <a:pt x="20885" y="5929"/>
                </a:cubicBezTo>
                <a:cubicBezTo>
                  <a:pt x="19428" y="2731"/>
                  <a:pt x="16143" y="541"/>
                  <a:pt x="12695" y="93"/>
                </a:cubicBezTo>
                <a:cubicBezTo>
                  <a:pt x="12216" y="31"/>
                  <a:pt x="11732" y="0"/>
                  <a:pt x="11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9"/>
          <p:cNvSpPr txBox="1"/>
          <p:nvPr>
            <p:ph idx="1" type="subTitle"/>
          </p:nvPr>
        </p:nvSpPr>
        <p:spPr>
          <a:xfrm>
            <a:off x="715100" y="1917600"/>
            <a:ext cx="3664800" cy="26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aheim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type="title"/>
          </p:nvPr>
        </p:nvSpPr>
        <p:spPr>
          <a:xfrm>
            <a:off x="715100" y="535000"/>
            <a:ext cx="43455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type="title"/>
          </p:nvPr>
        </p:nvSpPr>
        <p:spPr>
          <a:xfrm>
            <a:off x="3924225" y="3750050"/>
            <a:ext cx="4504800" cy="858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9144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3" name="Google Shape;383;p40"/>
          <p:cNvGrpSpPr/>
          <p:nvPr/>
        </p:nvGrpSpPr>
        <p:grpSpPr>
          <a:xfrm rot="10800000">
            <a:off x="8079087" y="274307"/>
            <a:ext cx="699624" cy="760571"/>
            <a:chOff x="8472500" y="116350"/>
            <a:chExt cx="573886" cy="623879"/>
          </a:xfrm>
        </p:grpSpPr>
        <p:sp>
          <p:nvSpPr>
            <p:cNvPr id="384" name="Google Shape;384;p40"/>
            <p:cNvSpPr/>
            <p:nvPr/>
          </p:nvSpPr>
          <p:spPr>
            <a:xfrm>
              <a:off x="8850559" y="116350"/>
              <a:ext cx="195827" cy="167980"/>
            </a:xfrm>
            <a:custGeom>
              <a:rect b="b" l="l" r="r" t="t"/>
              <a:pathLst>
                <a:path extrusionOk="0" h="10484" w="12222">
                  <a:moveTo>
                    <a:pt x="6489" y="1"/>
                  </a:moveTo>
                  <a:cubicBezTo>
                    <a:pt x="5569" y="1"/>
                    <a:pt x="4657" y="256"/>
                    <a:pt x="3871" y="802"/>
                  </a:cubicBezTo>
                  <a:cubicBezTo>
                    <a:pt x="2813" y="1287"/>
                    <a:pt x="1867" y="2109"/>
                    <a:pt x="1407" y="2868"/>
                  </a:cubicBezTo>
                  <a:cubicBezTo>
                    <a:pt x="0" y="5232"/>
                    <a:pt x="971" y="8120"/>
                    <a:pt x="3199" y="9563"/>
                  </a:cubicBezTo>
                  <a:cubicBezTo>
                    <a:pt x="4136" y="10179"/>
                    <a:pt x="5198" y="10484"/>
                    <a:pt x="6248" y="10484"/>
                  </a:cubicBezTo>
                  <a:cubicBezTo>
                    <a:pt x="7682" y="10484"/>
                    <a:pt x="9095" y="9917"/>
                    <a:pt x="10144" y="8804"/>
                  </a:cubicBezTo>
                  <a:cubicBezTo>
                    <a:pt x="11986" y="6825"/>
                    <a:pt x="12222" y="3565"/>
                    <a:pt x="10256" y="1586"/>
                  </a:cubicBezTo>
                  <a:cubicBezTo>
                    <a:pt x="9244" y="566"/>
                    <a:pt x="7858" y="1"/>
                    <a:pt x="6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8732698" y="480857"/>
              <a:ext cx="117862" cy="106021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8631796" y="284314"/>
              <a:ext cx="100910" cy="90928"/>
            </a:xfrm>
            <a:custGeom>
              <a:rect b="b" l="l" r="r" t="t"/>
              <a:pathLst>
                <a:path extrusionOk="0" h="5675" w="6298">
                  <a:moveTo>
                    <a:pt x="3026" y="0"/>
                  </a:moveTo>
                  <a:cubicBezTo>
                    <a:pt x="2241" y="0"/>
                    <a:pt x="1460" y="315"/>
                    <a:pt x="946" y="967"/>
                  </a:cubicBezTo>
                  <a:cubicBezTo>
                    <a:pt x="847" y="1104"/>
                    <a:pt x="747" y="1266"/>
                    <a:pt x="673" y="1428"/>
                  </a:cubicBezTo>
                  <a:cubicBezTo>
                    <a:pt x="212" y="1988"/>
                    <a:pt x="0" y="2710"/>
                    <a:pt x="88" y="3431"/>
                  </a:cubicBezTo>
                  <a:cubicBezTo>
                    <a:pt x="284" y="4785"/>
                    <a:pt x="1585" y="5674"/>
                    <a:pt x="2889" y="5674"/>
                  </a:cubicBezTo>
                  <a:cubicBezTo>
                    <a:pt x="3240" y="5674"/>
                    <a:pt x="3591" y="5610"/>
                    <a:pt x="3921" y="5472"/>
                  </a:cubicBezTo>
                  <a:cubicBezTo>
                    <a:pt x="5526" y="4813"/>
                    <a:pt x="6298" y="2734"/>
                    <a:pt x="5352" y="1229"/>
                  </a:cubicBezTo>
                  <a:cubicBezTo>
                    <a:pt x="4845" y="421"/>
                    <a:pt x="3933" y="0"/>
                    <a:pt x="3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8472500" y="616574"/>
              <a:ext cx="137447" cy="123655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1"/>
          <p:cNvGrpSpPr/>
          <p:nvPr/>
        </p:nvGrpSpPr>
        <p:grpSpPr>
          <a:xfrm>
            <a:off x="362675" y="3720276"/>
            <a:ext cx="8400087" cy="1162798"/>
            <a:chOff x="362675" y="3720276"/>
            <a:chExt cx="8400087" cy="1162798"/>
          </a:xfrm>
        </p:grpSpPr>
        <p:sp>
          <p:nvSpPr>
            <p:cNvPr id="390" name="Google Shape;390;p41"/>
            <p:cNvSpPr/>
            <p:nvPr/>
          </p:nvSpPr>
          <p:spPr>
            <a:xfrm>
              <a:off x="7529293" y="3837673"/>
              <a:ext cx="1233469" cy="997769"/>
            </a:xfrm>
            <a:custGeom>
              <a:rect b="b" l="l" r="r" t="t"/>
              <a:pathLst>
                <a:path extrusionOk="0" h="26847" w="33189">
                  <a:moveTo>
                    <a:pt x="16061" y="1"/>
                  </a:moveTo>
                  <a:cubicBezTo>
                    <a:pt x="15057" y="1"/>
                    <a:pt x="14022" y="656"/>
                    <a:pt x="13802" y="1680"/>
                  </a:cubicBezTo>
                  <a:cubicBezTo>
                    <a:pt x="13068" y="5028"/>
                    <a:pt x="12607" y="8463"/>
                    <a:pt x="12060" y="11848"/>
                  </a:cubicBezTo>
                  <a:cubicBezTo>
                    <a:pt x="11823" y="13416"/>
                    <a:pt x="11599" y="14984"/>
                    <a:pt x="11375" y="16565"/>
                  </a:cubicBezTo>
                  <a:cubicBezTo>
                    <a:pt x="11114" y="15694"/>
                    <a:pt x="10840" y="14822"/>
                    <a:pt x="10579" y="13951"/>
                  </a:cubicBezTo>
                  <a:cubicBezTo>
                    <a:pt x="9770" y="11139"/>
                    <a:pt x="9235" y="8226"/>
                    <a:pt x="8363" y="5439"/>
                  </a:cubicBezTo>
                  <a:cubicBezTo>
                    <a:pt x="8081" y="4455"/>
                    <a:pt x="7182" y="3800"/>
                    <a:pt x="6181" y="3800"/>
                  </a:cubicBezTo>
                  <a:cubicBezTo>
                    <a:pt x="6079" y="3800"/>
                    <a:pt x="5977" y="3807"/>
                    <a:pt x="5874" y="3821"/>
                  </a:cubicBezTo>
                  <a:cubicBezTo>
                    <a:pt x="4879" y="3970"/>
                    <a:pt x="3759" y="4903"/>
                    <a:pt x="3908" y="6048"/>
                  </a:cubicBezTo>
                  <a:cubicBezTo>
                    <a:pt x="4306" y="9110"/>
                    <a:pt x="5289" y="12209"/>
                    <a:pt x="6310" y="15134"/>
                  </a:cubicBezTo>
                  <a:cubicBezTo>
                    <a:pt x="6808" y="16527"/>
                    <a:pt x="7330" y="17934"/>
                    <a:pt x="7928" y="19278"/>
                  </a:cubicBezTo>
                  <a:cubicBezTo>
                    <a:pt x="8003" y="19440"/>
                    <a:pt x="8077" y="19614"/>
                    <a:pt x="8152" y="19776"/>
                  </a:cubicBezTo>
                  <a:cubicBezTo>
                    <a:pt x="7604" y="19340"/>
                    <a:pt x="7119" y="18830"/>
                    <a:pt x="6683" y="18282"/>
                  </a:cubicBezTo>
                  <a:cubicBezTo>
                    <a:pt x="5028" y="16154"/>
                    <a:pt x="4157" y="13565"/>
                    <a:pt x="2365" y="11537"/>
                  </a:cubicBezTo>
                  <a:cubicBezTo>
                    <a:pt x="2137" y="11278"/>
                    <a:pt x="1869" y="11170"/>
                    <a:pt x="1604" y="11170"/>
                  </a:cubicBezTo>
                  <a:cubicBezTo>
                    <a:pt x="1003" y="11170"/>
                    <a:pt x="418" y="11731"/>
                    <a:pt x="349" y="12371"/>
                  </a:cubicBezTo>
                  <a:cubicBezTo>
                    <a:pt x="0" y="15631"/>
                    <a:pt x="1531" y="18942"/>
                    <a:pt x="3497" y="21468"/>
                  </a:cubicBezTo>
                  <a:cubicBezTo>
                    <a:pt x="5725" y="24318"/>
                    <a:pt x="8911" y="25949"/>
                    <a:pt x="12446" y="26534"/>
                  </a:cubicBezTo>
                  <a:cubicBezTo>
                    <a:pt x="13698" y="26742"/>
                    <a:pt x="15004" y="26847"/>
                    <a:pt x="16330" y="26847"/>
                  </a:cubicBezTo>
                  <a:cubicBezTo>
                    <a:pt x="21910" y="26847"/>
                    <a:pt x="27855" y="24986"/>
                    <a:pt x="31736" y="21095"/>
                  </a:cubicBezTo>
                  <a:cubicBezTo>
                    <a:pt x="33189" y="19622"/>
                    <a:pt x="31850" y="17107"/>
                    <a:pt x="30119" y="17107"/>
                  </a:cubicBezTo>
                  <a:cubicBezTo>
                    <a:pt x="29743" y="17107"/>
                    <a:pt x="29349" y="17225"/>
                    <a:pt x="28961" y="17498"/>
                  </a:cubicBezTo>
                  <a:cubicBezTo>
                    <a:pt x="26634" y="19129"/>
                    <a:pt x="24468" y="20635"/>
                    <a:pt x="21718" y="21443"/>
                  </a:cubicBezTo>
                  <a:cubicBezTo>
                    <a:pt x="20834" y="21705"/>
                    <a:pt x="19938" y="21904"/>
                    <a:pt x="19029" y="22041"/>
                  </a:cubicBezTo>
                  <a:cubicBezTo>
                    <a:pt x="19863" y="21120"/>
                    <a:pt x="20685" y="20174"/>
                    <a:pt x="21494" y="19228"/>
                  </a:cubicBezTo>
                  <a:cubicBezTo>
                    <a:pt x="23584" y="16776"/>
                    <a:pt x="25588" y="14287"/>
                    <a:pt x="27542" y="11748"/>
                  </a:cubicBezTo>
                  <a:cubicBezTo>
                    <a:pt x="28314" y="10753"/>
                    <a:pt x="27704" y="9147"/>
                    <a:pt x="26721" y="8575"/>
                  </a:cubicBezTo>
                  <a:cubicBezTo>
                    <a:pt x="26347" y="8355"/>
                    <a:pt x="25969" y="8256"/>
                    <a:pt x="25602" y="8256"/>
                  </a:cubicBezTo>
                  <a:cubicBezTo>
                    <a:pt x="24807" y="8256"/>
                    <a:pt x="24067" y="8719"/>
                    <a:pt x="23547" y="9409"/>
                  </a:cubicBezTo>
                  <a:cubicBezTo>
                    <a:pt x="21755" y="11786"/>
                    <a:pt x="19925" y="14150"/>
                    <a:pt x="18059" y="16478"/>
                  </a:cubicBezTo>
                  <a:cubicBezTo>
                    <a:pt x="17138" y="17623"/>
                    <a:pt x="16217" y="18768"/>
                    <a:pt x="15296" y="19925"/>
                  </a:cubicBezTo>
                  <a:lnTo>
                    <a:pt x="15246" y="19987"/>
                  </a:lnTo>
                  <a:cubicBezTo>
                    <a:pt x="15370" y="19241"/>
                    <a:pt x="15470" y="18481"/>
                    <a:pt x="15594" y="17760"/>
                  </a:cubicBezTo>
                  <a:cubicBezTo>
                    <a:pt x="15881" y="16104"/>
                    <a:pt x="16179" y="14449"/>
                    <a:pt x="16453" y="12806"/>
                  </a:cubicBezTo>
                  <a:cubicBezTo>
                    <a:pt x="17026" y="9496"/>
                    <a:pt x="17735" y="6210"/>
                    <a:pt x="18233" y="2900"/>
                  </a:cubicBezTo>
                  <a:cubicBezTo>
                    <a:pt x="18419" y="1680"/>
                    <a:pt x="17922" y="435"/>
                    <a:pt x="16627" y="75"/>
                  </a:cubicBezTo>
                  <a:cubicBezTo>
                    <a:pt x="16444" y="25"/>
                    <a:pt x="16253" y="1"/>
                    <a:pt x="160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7261468" y="4248480"/>
              <a:ext cx="756717" cy="535287"/>
            </a:xfrm>
            <a:custGeom>
              <a:rect b="b" l="l" r="r" t="t"/>
              <a:pathLst>
                <a:path extrusionOk="0" h="14403" w="20361">
                  <a:moveTo>
                    <a:pt x="18848" y="0"/>
                  </a:moveTo>
                  <a:cubicBezTo>
                    <a:pt x="18268" y="0"/>
                    <a:pt x="17729" y="367"/>
                    <a:pt x="17810" y="1106"/>
                  </a:cubicBezTo>
                  <a:cubicBezTo>
                    <a:pt x="17959" y="2351"/>
                    <a:pt x="17984" y="3608"/>
                    <a:pt x="17897" y="4840"/>
                  </a:cubicBezTo>
                  <a:cubicBezTo>
                    <a:pt x="16391" y="3931"/>
                    <a:pt x="14873" y="3023"/>
                    <a:pt x="13342" y="2152"/>
                  </a:cubicBezTo>
                  <a:cubicBezTo>
                    <a:pt x="13158" y="2048"/>
                    <a:pt x="12964" y="2001"/>
                    <a:pt x="12775" y="2001"/>
                  </a:cubicBezTo>
                  <a:cubicBezTo>
                    <a:pt x="12168" y="2001"/>
                    <a:pt x="11609" y="2486"/>
                    <a:pt x="11599" y="3160"/>
                  </a:cubicBezTo>
                  <a:lnTo>
                    <a:pt x="11550" y="6147"/>
                  </a:lnTo>
                  <a:cubicBezTo>
                    <a:pt x="11550" y="6346"/>
                    <a:pt x="11599" y="7105"/>
                    <a:pt x="11599" y="7702"/>
                  </a:cubicBezTo>
                  <a:cubicBezTo>
                    <a:pt x="10280" y="6868"/>
                    <a:pt x="8911" y="6134"/>
                    <a:pt x="7492" y="5474"/>
                  </a:cubicBezTo>
                  <a:cubicBezTo>
                    <a:pt x="7291" y="5383"/>
                    <a:pt x="7091" y="5339"/>
                    <a:pt x="6903" y="5339"/>
                  </a:cubicBezTo>
                  <a:cubicBezTo>
                    <a:pt x="6302" y="5339"/>
                    <a:pt x="5816" y="5781"/>
                    <a:pt x="5750" y="6483"/>
                  </a:cubicBezTo>
                  <a:cubicBezTo>
                    <a:pt x="5625" y="7565"/>
                    <a:pt x="5476" y="8648"/>
                    <a:pt x="5289" y="9718"/>
                  </a:cubicBezTo>
                  <a:lnTo>
                    <a:pt x="1742" y="7665"/>
                  </a:lnTo>
                  <a:cubicBezTo>
                    <a:pt x="1563" y="7565"/>
                    <a:pt x="1373" y="7519"/>
                    <a:pt x="1187" y="7519"/>
                  </a:cubicBezTo>
                  <a:cubicBezTo>
                    <a:pt x="588" y="7519"/>
                    <a:pt x="34" y="7995"/>
                    <a:pt x="25" y="8661"/>
                  </a:cubicBezTo>
                  <a:cubicBezTo>
                    <a:pt x="0" y="10403"/>
                    <a:pt x="75" y="12158"/>
                    <a:pt x="386" y="13875"/>
                  </a:cubicBezTo>
                  <a:cubicBezTo>
                    <a:pt x="454" y="14228"/>
                    <a:pt x="775" y="14403"/>
                    <a:pt x="1099" y="14403"/>
                  </a:cubicBezTo>
                  <a:cubicBezTo>
                    <a:pt x="1425" y="14403"/>
                    <a:pt x="1755" y="14225"/>
                    <a:pt x="1830" y="13875"/>
                  </a:cubicBezTo>
                  <a:cubicBezTo>
                    <a:pt x="2041" y="12792"/>
                    <a:pt x="2178" y="11710"/>
                    <a:pt x="2240" y="10614"/>
                  </a:cubicBezTo>
                  <a:lnTo>
                    <a:pt x="5538" y="12531"/>
                  </a:lnTo>
                  <a:cubicBezTo>
                    <a:pt x="5711" y="12633"/>
                    <a:pt x="5910" y="12682"/>
                    <a:pt x="6110" y="12682"/>
                  </a:cubicBezTo>
                  <a:cubicBezTo>
                    <a:pt x="6614" y="12682"/>
                    <a:pt x="7124" y="12373"/>
                    <a:pt x="7231" y="11847"/>
                  </a:cubicBezTo>
                  <a:cubicBezTo>
                    <a:pt x="7480" y="10639"/>
                    <a:pt x="7679" y="9445"/>
                    <a:pt x="7853" y="8225"/>
                  </a:cubicBezTo>
                  <a:cubicBezTo>
                    <a:pt x="9135" y="8897"/>
                    <a:pt x="10367" y="9631"/>
                    <a:pt x="11562" y="10428"/>
                  </a:cubicBezTo>
                  <a:cubicBezTo>
                    <a:pt x="11742" y="10540"/>
                    <a:pt x="11945" y="10596"/>
                    <a:pt x="12147" y="10596"/>
                  </a:cubicBezTo>
                  <a:cubicBezTo>
                    <a:pt x="12349" y="10596"/>
                    <a:pt x="12551" y="10540"/>
                    <a:pt x="12732" y="10428"/>
                  </a:cubicBezTo>
                  <a:cubicBezTo>
                    <a:pt x="13653" y="9793"/>
                    <a:pt x="13827" y="8959"/>
                    <a:pt x="13852" y="7889"/>
                  </a:cubicBezTo>
                  <a:cubicBezTo>
                    <a:pt x="13877" y="6980"/>
                    <a:pt x="13889" y="6072"/>
                    <a:pt x="13902" y="5163"/>
                  </a:cubicBezTo>
                  <a:cubicBezTo>
                    <a:pt x="15358" y="6022"/>
                    <a:pt x="16802" y="6881"/>
                    <a:pt x="18233" y="7777"/>
                  </a:cubicBezTo>
                  <a:cubicBezTo>
                    <a:pt x="18400" y="7878"/>
                    <a:pt x="18597" y="7925"/>
                    <a:pt x="18797" y="7925"/>
                  </a:cubicBezTo>
                  <a:cubicBezTo>
                    <a:pt x="19313" y="7925"/>
                    <a:pt x="19852" y="7609"/>
                    <a:pt x="19950" y="7080"/>
                  </a:cubicBezTo>
                  <a:cubicBezTo>
                    <a:pt x="20286" y="5114"/>
                    <a:pt x="20361" y="3097"/>
                    <a:pt x="20137" y="1106"/>
                  </a:cubicBezTo>
                  <a:cubicBezTo>
                    <a:pt x="20056" y="370"/>
                    <a:pt x="19431" y="0"/>
                    <a:pt x="18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" name="Google Shape;392;p41"/>
            <p:cNvGrpSpPr/>
            <p:nvPr/>
          </p:nvGrpSpPr>
          <p:grpSpPr>
            <a:xfrm rot="-690198">
              <a:off x="452851" y="3802767"/>
              <a:ext cx="927802" cy="997815"/>
              <a:chOff x="6882175" y="2207400"/>
              <a:chExt cx="465475" cy="500600"/>
            </a:xfrm>
          </p:grpSpPr>
          <p:sp>
            <p:nvSpPr>
              <p:cNvPr id="393" name="Google Shape;393;p41"/>
              <p:cNvSpPr/>
              <p:nvPr/>
            </p:nvSpPr>
            <p:spPr>
              <a:xfrm>
                <a:off x="7042100" y="2207400"/>
                <a:ext cx="305550" cy="262100"/>
              </a:xfrm>
              <a:custGeom>
                <a:rect b="b" l="l" r="r" t="t"/>
                <a:pathLst>
                  <a:path extrusionOk="0" h="10484" w="12222">
                    <a:moveTo>
                      <a:pt x="6489" y="1"/>
                    </a:moveTo>
                    <a:cubicBezTo>
                      <a:pt x="5569" y="1"/>
                      <a:pt x="4657" y="256"/>
                      <a:pt x="3871" y="802"/>
                    </a:cubicBezTo>
                    <a:cubicBezTo>
                      <a:pt x="2813" y="1287"/>
                      <a:pt x="1867" y="2109"/>
                      <a:pt x="1407" y="2868"/>
                    </a:cubicBezTo>
                    <a:cubicBezTo>
                      <a:pt x="0" y="5232"/>
                      <a:pt x="971" y="8120"/>
                      <a:pt x="3199" y="9563"/>
                    </a:cubicBezTo>
                    <a:cubicBezTo>
                      <a:pt x="4136" y="10179"/>
                      <a:pt x="5198" y="10484"/>
                      <a:pt x="6248" y="10484"/>
                    </a:cubicBezTo>
                    <a:cubicBezTo>
                      <a:pt x="7682" y="10484"/>
                      <a:pt x="9095" y="9917"/>
                      <a:pt x="10144" y="8804"/>
                    </a:cubicBezTo>
                    <a:cubicBezTo>
                      <a:pt x="11986" y="6825"/>
                      <a:pt x="12222" y="3565"/>
                      <a:pt x="10256" y="1586"/>
                    </a:cubicBezTo>
                    <a:cubicBezTo>
                      <a:pt x="9244" y="566"/>
                      <a:pt x="7858" y="1"/>
                      <a:pt x="64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1"/>
              <p:cNvSpPr/>
              <p:nvPr/>
            </p:nvSpPr>
            <p:spPr>
              <a:xfrm>
                <a:off x="6997300" y="2542575"/>
                <a:ext cx="183900" cy="165425"/>
              </a:xfrm>
              <a:custGeom>
                <a:rect b="b" l="l" r="r" t="t"/>
                <a:pathLst>
                  <a:path extrusionOk="0" h="6617" w="7356">
                    <a:moveTo>
                      <a:pt x="3610" y="1"/>
                    </a:moveTo>
                    <a:cubicBezTo>
                      <a:pt x="2999" y="1"/>
                      <a:pt x="2391" y="164"/>
                      <a:pt x="1855" y="488"/>
                    </a:cubicBezTo>
                    <a:cubicBezTo>
                      <a:pt x="1295" y="824"/>
                      <a:pt x="859" y="1321"/>
                      <a:pt x="573" y="1906"/>
                    </a:cubicBezTo>
                    <a:cubicBezTo>
                      <a:pt x="150" y="2665"/>
                      <a:pt x="0" y="3586"/>
                      <a:pt x="311" y="4408"/>
                    </a:cubicBezTo>
                    <a:cubicBezTo>
                      <a:pt x="825" y="5776"/>
                      <a:pt x="2224" y="6616"/>
                      <a:pt x="3609" y="6616"/>
                    </a:cubicBezTo>
                    <a:cubicBezTo>
                      <a:pt x="4404" y="6616"/>
                      <a:pt x="5195" y="6340"/>
                      <a:pt x="5812" y="5727"/>
                    </a:cubicBezTo>
                    <a:cubicBezTo>
                      <a:pt x="7356" y="4196"/>
                      <a:pt x="7057" y="1309"/>
                      <a:pt x="5066" y="326"/>
                    </a:cubicBezTo>
                    <a:cubicBezTo>
                      <a:pt x="4603" y="108"/>
                      <a:pt x="4106" y="1"/>
                      <a:pt x="36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1"/>
              <p:cNvSpPr/>
              <p:nvPr/>
            </p:nvSpPr>
            <p:spPr>
              <a:xfrm>
                <a:off x="6882175" y="2378125"/>
                <a:ext cx="157450" cy="141875"/>
              </a:xfrm>
              <a:custGeom>
                <a:rect b="b" l="l" r="r" t="t"/>
                <a:pathLst>
                  <a:path extrusionOk="0" h="5675" w="6298">
                    <a:moveTo>
                      <a:pt x="3026" y="0"/>
                    </a:moveTo>
                    <a:cubicBezTo>
                      <a:pt x="2241" y="0"/>
                      <a:pt x="1460" y="315"/>
                      <a:pt x="946" y="967"/>
                    </a:cubicBezTo>
                    <a:cubicBezTo>
                      <a:pt x="847" y="1104"/>
                      <a:pt x="747" y="1266"/>
                      <a:pt x="673" y="1428"/>
                    </a:cubicBezTo>
                    <a:cubicBezTo>
                      <a:pt x="212" y="1988"/>
                      <a:pt x="0" y="2710"/>
                      <a:pt x="88" y="3431"/>
                    </a:cubicBezTo>
                    <a:cubicBezTo>
                      <a:pt x="284" y="4785"/>
                      <a:pt x="1585" y="5674"/>
                      <a:pt x="2889" y="5674"/>
                    </a:cubicBezTo>
                    <a:cubicBezTo>
                      <a:pt x="3240" y="5674"/>
                      <a:pt x="3591" y="5610"/>
                      <a:pt x="3921" y="5472"/>
                    </a:cubicBezTo>
                    <a:cubicBezTo>
                      <a:pt x="5526" y="4813"/>
                      <a:pt x="6298" y="2734"/>
                      <a:pt x="5352" y="1229"/>
                    </a:cubicBezTo>
                    <a:cubicBezTo>
                      <a:pt x="4845" y="421"/>
                      <a:pt x="3933" y="0"/>
                      <a:pt x="30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6" name="Google Shape;396;p41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7" name="Google Shape;397;p41"/>
          <p:cNvSpPr txBox="1"/>
          <p:nvPr>
            <p:ph idx="1" type="subTitle"/>
          </p:nvPr>
        </p:nvSpPr>
        <p:spPr>
          <a:xfrm>
            <a:off x="2425075" y="1667625"/>
            <a:ext cx="4293900" cy="13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8" name="Google Shape;398;p41"/>
          <p:cNvSpPr txBox="1"/>
          <p:nvPr/>
        </p:nvSpPr>
        <p:spPr>
          <a:xfrm>
            <a:off x="1842925" y="3498450"/>
            <a:ext cx="54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Glegoo"/>
                <a:ea typeface="Glegoo"/>
                <a:cs typeface="Glegoo"/>
                <a:sym typeface="Glego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Glegoo"/>
                <a:ea typeface="Glegoo"/>
                <a:cs typeface="Glegoo"/>
                <a:sym typeface="Glego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rPr>
              <a:t>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Glegoo"/>
                <a:ea typeface="Glegoo"/>
                <a:cs typeface="Glegoo"/>
                <a:sym typeface="Glego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/>
          <p:nvPr/>
        </p:nvSpPr>
        <p:spPr>
          <a:xfrm rot="-1505648">
            <a:off x="780028" y="492155"/>
            <a:ext cx="921338" cy="511267"/>
          </a:xfrm>
          <a:custGeom>
            <a:rect b="b" l="l" r="r" t="t"/>
            <a:pathLst>
              <a:path extrusionOk="0" h="11211" w="20204">
                <a:moveTo>
                  <a:pt x="3442" y="1"/>
                </a:moveTo>
                <a:cubicBezTo>
                  <a:pt x="3180" y="1"/>
                  <a:pt x="2914" y="96"/>
                  <a:pt x="2729" y="264"/>
                </a:cubicBezTo>
                <a:cubicBezTo>
                  <a:pt x="1783" y="1086"/>
                  <a:pt x="962" y="2044"/>
                  <a:pt x="290" y="3102"/>
                </a:cubicBezTo>
                <a:cubicBezTo>
                  <a:pt x="0" y="3578"/>
                  <a:pt x="432" y="4089"/>
                  <a:pt x="887" y="4089"/>
                </a:cubicBezTo>
                <a:cubicBezTo>
                  <a:pt x="1038" y="4089"/>
                  <a:pt x="1192" y="4032"/>
                  <a:pt x="1323" y="3898"/>
                </a:cubicBezTo>
                <a:cubicBezTo>
                  <a:pt x="1833" y="3351"/>
                  <a:pt x="2393" y="2840"/>
                  <a:pt x="2978" y="2367"/>
                </a:cubicBezTo>
                <a:cubicBezTo>
                  <a:pt x="3463" y="3537"/>
                  <a:pt x="3974" y="4682"/>
                  <a:pt x="4471" y="5840"/>
                </a:cubicBezTo>
                <a:cubicBezTo>
                  <a:pt x="4602" y="6159"/>
                  <a:pt x="4965" y="6322"/>
                  <a:pt x="5314" y="6322"/>
                </a:cubicBezTo>
                <a:cubicBezTo>
                  <a:pt x="5496" y="6322"/>
                  <a:pt x="5675" y="6278"/>
                  <a:pt x="5816" y="6188"/>
                </a:cubicBezTo>
                <a:lnTo>
                  <a:pt x="8354" y="4633"/>
                </a:lnTo>
                <a:cubicBezTo>
                  <a:pt x="8529" y="5802"/>
                  <a:pt x="8765" y="6960"/>
                  <a:pt x="9051" y="8105"/>
                </a:cubicBezTo>
                <a:cubicBezTo>
                  <a:pt x="9169" y="8531"/>
                  <a:pt x="9610" y="8844"/>
                  <a:pt x="10052" y="8844"/>
                </a:cubicBezTo>
                <a:cubicBezTo>
                  <a:pt x="10218" y="8844"/>
                  <a:pt x="10383" y="8800"/>
                  <a:pt x="10532" y="8702"/>
                </a:cubicBezTo>
                <a:cubicBezTo>
                  <a:pt x="11466" y="8055"/>
                  <a:pt x="12437" y="7458"/>
                  <a:pt x="13432" y="6923"/>
                </a:cubicBezTo>
                <a:cubicBezTo>
                  <a:pt x="13644" y="8105"/>
                  <a:pt x="13880" y="9275"/>
                  <a:pt x="14154" y="10445"/>
                </a:cubicBezTo>
                <a:cubicBezTo>
                  <a:pt x="14254" y="10870"/>
                  <a:pt x="14729" y="11210"/>
                  <a:pt x="15177" y="11210"/>
                </a:cubicBezTo>
                <a:cubicBezTo>
                  <a:pt x="15345" y="11210"/>
                  <a:pt x="15509" y="11163"/>
                  <a:pt x="15648" y="11054"/>
                </a:cubicBezTo>
                <a:lnTo>
                  <a:pt x="19257" y="8267"/>
                </a:lnTo>
                <a:cubicBezTo>
                  <a:pt x="20204" y="7546"/>
                  <a:pt x="19618" y="6365"/>
                  <a:pt x="18733" y="6365"/>
                </a:cubicBezTo>
                <a:cubicBezTo>
                  <a:pt x="18502" y="6365"/>
                  <a:pt x="18250" y="6445"/>
                  <a:pt x="18000" y="6636"/>
                </a:cubicBezTo>
                <a:lnTo>
                  <a:pt x="15784" y="8379"/>
                </a:lnTo>
                <a:cubicBezTo>
                  <a:pt x="15548" y="7296"/>
                  <a:pt x="15336" y="6201"/>
                  <a:pt x="15162" y="5105"/>
                </a:cubicBezTo>
                <a:cubicBezTo>
                  <a:pt x="15092" y="4621"/>
                  <a:pt x="14641" y="4392"/>
                  <a:pt x="14203" y="4392"/>
                </a:cubicBezTo>
                <a:cubicBezTo>
                  <a:pt x="14022" y="4392"/>
                  <a:pt x="13843" y="4432"/>
                  <a:pt x="13694" y="4508"/>
                </a:cubicBezTo>
                <a:cubicBezTo>
                  <a:pt x="12648" y="5031"/>
                  <a:pt x="11653" y="5591"/>
                  <a:pt x="10669" y="6201"/>
                </a:cubicBezTo>
                <a:cubicBezTo>
                  <a:pt x="10445" y="5130"/>
                  <a:pt x="10271" y="4048"/>
                  <a:pt x="10159" y="2965"/>
                </a:cubicBezTo>
                <a:cubicBezTo>
                  <a:pt x="10102" y="2415"/>
                  <a:pt x="9662" y="1944"/>
                  <a:pt x="9142" y="1944"/>
                </a:cubicBezTo>
                <a:cubicBezTo>
                  <a:pt x="8980" y="1944"/>
                  <a:pt x="8809" y="1990"/>
                  <a:pt x="8641" y="2094"/>
                </a:cubicBezTo>
                <a:cubicBezTo>
                  <a:pt x="7682" y="2691"/>
                  <a:pt x="6724" y="3301"/>
                  <a:pt x="5766" y="3898"/>
                </a:cubicBezTo>
                <a:cubicBezTo>
                  <a:pt x="5255" y="2753"/>
                  <a:pt x="4745" y="1596"/>
                  <a:pt x="4223" y="463"/>
                </a:cubicBezTo>
                <a:cubicBezTo>
                  <a:pt x="4072" y="142"/>
                  <a:pt x="3760" y="1"/>
                  <a:pt x="34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 rot="-1505648">
            <a:off x="7442428" y="492155"/>
            <a:ext cx="921338" cy="511267"/>
          </a:xfrm>
          <a:custGeom>
            <a:rect b="b" l="l" r="r" t="t"/>
            <a:pathLst>
              <a:path extrusionOk="0" h="11211" w="20204">
                <a:moveTo>
                  <a:pt x="3442" y="1"/>
                </a:moveTo>
                <a:cubicBezTo>
                  <a:pt x="3180" y="1"/>
                  <a:pt x="2914" y="96"/>
                  <a:pt x="2729" y="264"/>
                </a:cubicBezTo>
                <a:cubicBezTo>
                  <a:pt x="1783" y="1086"/>
                  <a:pt x="962" y="2044"/>
                  <a:pt x="290" y="3102"/>
                </a:cubicBezTo>
                <a:cubicBezTo>
                  <a:pt x="0" y="3578"/>
                  <a:pt x="432" y="4089"/>
                  <a:pt x="887" y="4089"/>
                </a:cubicBezTo>
                <a:cubicBezTo>
                  <a:pt x="1038" y="4089"/>
                  <a:pt x="1192" y="4032"/>
                  <a:pt x="1323" y="3898"/>
                </a:cubicBezTo>
                <a:cubicBezTo>
                  <a:pt x="1833" y="3351"/>
                  <a:pt x="2393" y="2840"/>
                  <a:pt x="2978" y="2367"/>
                </a:cubicBezTo>
                <a:cubicBezTo>
                  <a:pt x="3463" y="3537"/>
                  <a:pt x="3974" y="4682"/>
                  <a:pt x="4471" y="5840"/>
                </a:cubicBezTo>
                <a:cubicBezTo>
                  <a:pt x="4602" y="6159"/>
                  <a:pt x="4965" y="6322"/>
                  <a:pt x="5314" y="6322"/>
                </a:cubicBezTo>
                <a:cubicBezTo>
                  <a:pt x="5496" y="6322"/>
                  <a:pt x="5675" y="6278"/>
                  <a:pt x="5816" y="6188"/>
                </a:cubicBezTo>
                <a:lnTo>
                  <a:pt x="8354" y="4633"/>
                </a:lnTo>
                <a:cubicBezTo>
                  <a:pt x="8529" y="5802"/>
                  <a:pt x="8765" y="6960"/>
                  <a:pt x="9051" y="8105"/>
                </a:cubicBezTo>
                <a:cubicBezTo>
                  <a:pt x="9169" y="8531"/>
                  <a:pt x="9610" y="8844"/>
                  <a:pt x="10052" y="8844"/>
                </a:cubicBezTo>
                <a:cubicBezTo>
                  <a:pt x="10218" y="8844"/>
                  <a:pt x="10383" y="8800"/>
                  <a:pt x="10532" y="8702"/>
                </a:cubicBezTo>
                <a:cubicBezTo>
                  <a:pt x="11466" y="8055"/>
                  <a:pt x="12437" y="7458"/>
                  <a:pt x="13432" y="6923"/>
                </a:cubicBezTo>
                <a:cubicBezTo>
                  <a:pt x="13644" y="8105"/>
                  <a:pt x="13880" y="9275"/>
                  <a:pt x="14154" y="10445"/>
                </a:cubicBezTo>
                <a:cubicBezTo>
                  <a:pt x="14254" y="10870"/>
                  <a:pt x="14729" y="11210"/>
                  <a:pt x="15177" y="11210"/>
                </a:cubicBezTo>
                <a:cubicBezTo>
                  <a:pt x="15345" y="11210"/>
                  <a:pt x="15509" y="11163"/>
                  <a:pt x="15648" y="11054"/>
                </a:cubicBezTo>
                <a:lnTo>
                  <a:pt x="19257" y="8267"/>
                </a:lnTo>
                <a:cubicBezTo>
                  <a:pt x="20204" y="7546"/>
                  <a:pt x="19618" y="6365"/>
                  <a:pt x="18733" y="6365"/>
                </a:cubicBezTo>
                <a:cubicBezTo>
                  <a:pt x="18502" y="6365"/>
                  <a:pt x="18250" y="6445"/>
                  <a:pt x="18000" y="6636"/>
                </a:cubicBezTo>
                <a:lnTo>
                  <a:pt x="15784" y="8379"/>
                </a:lnTo>
                <a:cubicBezTo>
                  <a:pt x="15548" y="7296"/>
                  <a:pt x="15336" y="6201"/>
                  <a:pt x="15162" y="5105"/>
                </a:cubicBezTo>
                <a:cubicBezTo>
                  <a:pt x="15092" y="4621"/>
                  <a:pt x="14641" y="4392"/>
                  <a:pt x="14203" y="4392"/>
                </a:cubicBezTo>
                <a:cubicBezTo>
                  <a:pt x="14022" y="4392"/>
                  <a:pt x="13843" y="4432"/>
                  <a:pt x="13694" y="4508"/>
                </a:cubicBezTo>
                <a:cubicBezTo>
                  <a:pt x="12648" y="5031"/>
                  <a:pt x="11653" y="5591"/>
                  <a:pt x="10669" y="6201"/>
                </a:cubicBezTo>
                <a:cubicBezTo>
                  <a:pt x="10445" y="5130"/>
                  <a:pt x="10271" y="4048"/>
                  <a:pt x="10159" y="2965"/>
                </a:cubicBezTo>
                <a:cubicBezTo>
                  <a:pt x="10102" y="2415"/>
                  <a:pt x="9662" y="1944"/>
                  <a:pt x="9142" y="1944"/>
                </a:cubicBezTo>
                <a:cubicBezTo>
                  <a:pt x="8980" y="1944"/>
                  <a:pt x="8809" y="1990"/>
                  <a:pt x="8641" y="2094"/>
                </a:cubicBezTo>
                <a:cubicBezTo>
                  <a:pt x="7682" y="2691"/>
                  <a:pt x="6724" y="3301"/>
                  <a:pt x="5766" y="3898"/>
                </a:cubicBezTo>
                <a:cubicBezTo>
                  <a:pt x="5255" y="2753"/>
                  <a:pt x="4745" y="1596"/>
                  <a:pt x="4223" y="463"/>
                </a:cubicBezTo>
                <a:cubicBezTo>
                  <a:pt x="4072" y="142"/>
                  <a:pt x="3760" y="1"/>
                  <a:pt x="34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2"/>
          <p:cNvSpPr txBox="1"/>
          <p:nvPr>
            <p:ph idx="1" type="body"/>
          </p:nvPr>
        </p:nvSpPr>
        <p:spPr>
          <a:xfrm>
            <a:off x="1278675" y="1343525"/>
            <a:ext cx="65961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3" name="Google Shape;403;p42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 1">
  <p:cSld name="TITLE_AND_TWO_COLUMNS_1_1_2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3"/>
          <p:cNvGrpSpPr/>
          <p:nvPr/>
        </p:nvGrpSpPr>
        <p:grpSpPr>
          <a:xfrm>
            <a:off x="8012922" y="289989"/>
            <a:ext cx="655668" cy="705145"/>
            <a:chOff x="6882175" y="2207400"/>
            <a:chExt cx="465475" cy="500600"/>
          </a:xfrm>
        </p:grpSpPr>
        <p:sp>
          <p:nvSpPr>
            <p:cNvPr id="406" name="Google Shape;406;p43"/>
            <p:cNvSpPr/>
            <p:nvPr/>
          </p:nvSpPr>
          <p:spPr>
            <a:xfrm>
              <a:off x="7042100" y="2207400"/>
              <a:ext cx="305550" cy="262100"/>
            </a:xfrm>
            <a:custGeom>
              <a:rect b="b" l="l" r="r" t="t"/>
              <a:pathLst>
                <a:path extrusionOk="0" h="10484" w="12222">
                  <a:moveTo>
                    <a:pt x="6489" y="1"/>
                  </a:moveTo>
                  <a:cubicBezTo>
                    <a:pt x="5569" y="1"/>
                    <a:pt x="4657" y="256"/>
                    <a:pt x="3871" y="802"/>
                  </a:cubicBezTo>
                  <a:cubicBezTo>
                    <a:pt x="2813" y="1287"/>
                    <a:pt x="1867" y="2109"/>
                    <a:pt x="1407" y="2868"/>
                  </a:cubicBezTo>
                  <a:cubicBezTo>
                    <a:pt x="0" y="5232"/>
                    <a:pt x="971" y="8120"/>
                    <a:pt x="3199" y="9563"/>
                  </a:cubicBezTo>
                  <a:cubicBezTo>
                    <a:pt x="4136" y="10179"/>
                    <a:pt x="5198" y="10484"/>
                    <a:pt x="6248" y="10484"/>
                  </a:cubicBezTo>
                  <a:cubicBezTo>
                    <a:pt x="7682" y="10484"/>
                    <a:pt x="9095" y="9917"/>
                    <a:pt x="10144" y="8804"/>
                  </a:cubicBezTo>
                  <a:cubicBezTo>
                    <a:pt x="11986" y="6825"/>
                    <a:pt x="12222" y="3565"/>
                    <a:pt x="10256" y="1586"/>
                  </a:cubicBezTo>
                  <a:cubicBezTo>
                    <a:pt x="9244" y="566"/>
                    <a:pt x="7858" y="1"/>
                    <a:pt x="6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6997300" y="2542575"/>
              <a:ext cx="183900" cy="165425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3"/>
            <p:cNvSpPr/>
            <p:nvPr/>
          </p:nvSpPr>
          <p:spPr>
            <a:xfrm>
              <a:off x="6882175" y="2378125"/>
              <a:ext cx="157450" cy="141875"/>
            </a:xfrm>
            <a:custGeom>
              <a:rect b="b" l="l" r="r" t="t"/>
              <a:pathLst>
                <a:path extrusionOk="0" h="5675" w="6298">
                  <a:moveTo>
                    <a:pt x="3026" y="0"/>
                  </a:moveTo>
                  <a:cubicBezTo>
                    <a:pt x="2241" y="0"/>
                    <a:pt x="1460" y="315"/>
                    <a:pt x="946" y="967"/>
                  </a:cubicBezTo>
                  <a:cubicBezTo>
                    <a:pt x="847" y="1104"/>
                    <a:pt x="747" y="1266"/>
                    <a:pt x="673" y="1428"/>
                  </a:cubicBezTo>
                  <a:cubicBezTo>
                    <a:pt x="212" y="1988"/>
                    <a:pt x="0" y="2710"/>
                    <a:pt x="88" y="3431"/>
                  </a:cubicBezTo>
                  <a:cubicBezTo>
                    <a:pt x="284" y="4785"/>
                    <a:pt x="1585" y="5674"/>
                    <a:pt x="2889" y="5674"/>
                  </a:cubicBezTo>
                  <a:cubicBezTo>
                    <a:pt x="3240" y="5674"/>
                    <a:pt x="3591" y="5610"/>
                    <a:pt x="3921" y="5472"/>
                  </a:cubicBezTo>
                  <a:cubicBezTo>
                    <a:pt x="5526" y="4813"/>
                    <a:pt x="6298" y="2734"/>
                    <a:pt x="5352" y="1229"/>
                  </a:cubicBezTo>
                  <a:cubicBezTo>
                    <a:pt x="4845" y="421"/>
                    <a:pt x="3933" y="0"/>
                    <a:pt x="30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43"/>
          <p:cNvSpPr/>
          <p:nvPr/>
        </p:nvSpPr>
        <p:spPr>
          <a:xfrm rot="-698491">
            <a:off x="777440" y="619604"/>
            <a:ext cx="728576" cy="305163"/>
          </a:xfrm>
          <a:custGeom>
            <a:rect b="b" l="l" r="r" t="t"/>
            <a:pathLst>
              <a:path extrusionOk="0" h="8369" w="20476">
                <a:moveTo>
                  <a:pt x="5882" y="1"/>
                </a:moveTo>
                <a:cubicBezTo>
                  <a:pt x="3608" y="1"/>
                  <a:pt x="1540" y="1950"/>
                  <a:pt x="332" y="3806"/>
                </a:cubicBezTo>
                <a:cubicBezTo>
                  <a:pt x="1" y="4319"/>
                  <a:pt x="498" y="5035"/>
                  <a:pt x="1035" y="5035"/>
                </a:cubicBezTo>
                <a:cubicBezTo>
                  <a:pt x="1163" y="5035"/>
                  <a:pt x="1293" y="4994"/>
                  <a:pt x="1415" y="4901"/>
                </a:cubicBezTo>
                <a:cubicBezTo>
                  <a:pt x="2596" y="3993"/>
                  <a:pt x="3939" y="2749"/>
                  <a:pt x="5338" y="2749"/>
                </a:cubicBezTo>
                <a:cubicBezTo>
                  <a:pt x="5915" y="2749"/>
                  <a:pt x="6502" y="2960"/>
                  <a:pt x="7090" y="3495"/>
                </a:cubicBezTo>
                <a:cubicBezTo>
                  <a:pt x="8596" y="4876"/>
                  <a:pt x="9716" y="6345"/>
                  <a:pt x="11571" y="7328"/>
                </a:cubicBezTo>
                <a:cubicBezTo>
                  <a:pt x="12801" y="7983"/>
                  <a:pt x="14174" y="8368"/>
                  <a:pt x="15465" y="8368"/>
                </a:cubicBezTo>
                <a:cubicBezTo>
                  <a:pt x="17558" y="8368"/>
                  <a:pt x="19438" y="7356"/>
                  <a:pt x="20146" y="4839"/>
                </a:cubicBezTo>
                <a:cubicBezTo>
                  <a:pt x="20476" y="3670"/>
                  <a:pt x="19533" y="2911"/>
                  <a:pt x="18603" y="2911"/>
                </a:cubicBezTo>
                <a:cubicBezTo>
                  <a:pt x="17988" y="2911"/>
                  <a:pt x="17379" y="3242"/>
                  <a:pt x="17146" y="4005"/>
                </a:cubicBezTo>
                <a:cubicBezTo>
                  <a:pt x="16812" y="5110"/>
                  <a:pt x="16204" y="5538"/>
                  <a:pt x="15447" y="5538"/>
                </a:cubicBezTo>
                <a:cubicBezTo>
                  <a:pt x="13026" y="5538"/>
                  <a:pt x="9084" y="1141"/>
                  <a:pt x="7738" y="458"/>
                </a:cubicBezTo>
                <a:cubicBezTo>
                  <a:pt x="7113" y="140"/>
                  <a:pt x="6490" y="1"/>
                  <a:pt x="58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3"/>
          <p:cNvSpPr txBox="1"/>
          <p:nvPr>
            <p:ph idx="1" type="subTitle"/>
          </p:nvPr>
        </p:nvSpPr>
        <p:spPr>
          <a:xfrm>
            <a:off x="1278675" y="1319000"/>
            <a:ext cx="3096300" cy="32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aheim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411" name="Google Shape;411;p43"/>
          <p:cNvSpPr txBox="1"/>
          <p:nvPr>
            <p:ph idx="2" type="subTitle"/>
          </p:nvPr>
        </p:nvSpPr>
        <p:spPr>
          <a:xfrm>
            <a:off x="4758800" y="1319000"/>
            <a:ext cx="3096300" cy="32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aheim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412" name="Google Shape;412;p43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i.org/10.3390/jcm12206573" TargetMode="External"/><Relationship Id="rId4" Type="http://schemas.openxmlformats.org/officeDocument/2006/relationships/hyperlink" Target="https://doi.org/10.3390/jcm12206573" TargetMode="External"/><Relationship Id="rId9" Type="http://schemas.openxmlformats.org/officeDocument/2006/relationships/hyperlink" Target="https://www.creative-biogene.com/support/Jurkat.html" TargetMode="External"/><Relationship Id="rId5" Type="http://schemas.openxmlformats.org/officeDocument/2006/relationships/hyperlink" Target="https://doi.org/10.1074/jbc.M111.318733" TargetMode="External"/><Relationship Id="rId6" Type="http://schemas.openxmlformats.org/officeDocument/2006/relationships/hyperlink" Target="https://doi.org/10.1074/jbc.M111.318733" TargetMode="External"/><Relationship Id="rId7" Type="http://schemas.openxmlformats.org/officeDocument/2006/relationships/hyperlink" Target="https://doi.org/10.3389/fphar.2020.01021" TargetMode="External"/><Relationship Id="rId8" Type="http://schemas.openxmlformats.org/officeDocument/2006/relationships/hyperlink" Target="https://doi.org/10.3389/fphar.2020.0102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type="ctrTitle"/>
          </p:nvPr>
        </p:nvSpPr>
        <p:spPr>
          <a:xfrm>
            <a:off x="1627275" y="1273175"/>
            <a:ext cx="6041700" cy="18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The Dosage Dependent</a:t>
            </a: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 Suppressive Effect of Curcumin on Jurkat Cells</a:t>
            </a:r>
            <a:endParaRPr b="1"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44"/>
          <p:cNvSpPr txBox="1"/>
          <p:nvPr>
            <p:ph idx="2" type="ctrTitle"/>
          </p:nvPr>
        </p:nvSpPr>
        <p:spPr>
          <a:xfrm>
            <a:off x="793950" y="3522475"/>
            <a:ext cx="78747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60">
                <a:latin typeface="Montserrat"/>
                <a:ea typeface="Montserrat"/>
                <a:cs typeface="Montserrat"/>
                <a:sym typeface="Montserrat"/>
              </a:rPr>
              <a:t>Christie Ra, Luke Monsma, Eduardo </a:t>
            </a:r>
            <a:r>
              <a:rPr b="1" lang="en" sz="1460">
                <a:latin typeface="Montserrat"/>
                <a:ea typeface="Montserrat"/>
                <a:cs typeface="Montserrat"/>
                <a:sym typeface="Montserrat"/>
              </a:rPr>
              <a:t>Aguilar</a:t>
            </a:r>
            <a:r>
              <a:rPr b="1" lang="en" sz="1460">
                <a:latin typeface="Montserrat"/>
                <a:ea typeface="Montserrat"/>
                <a:cs typeface="Montserrat"/>
                <a:sym typeface="Montserrat"/>
              </a:rPr>
              <a:t>, Katelyn Hoekema</a:t>
            </a:r>
            <a:endParaRPr b="1" sz="146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44"/>
          <p:cNvSpPr/>
          <p:nvPr/>
        </p:nvSpPr>
        <p:spPr>
          <a:xfrm rot="-1274851">
            <a:off x="4096683" y="382948"/>
            <a:ext cx="950832" cy="527644"/>
          </a:xfrm>
          <a:custGeom>
            <a:rect b="b" l="l" r="r" t="t"/>
            <a:pathLst>
              <a:path extrusionOk="0" h="11211" w="20204">
                <a:moveTo>
                  <a:pt x="3442" y="1"/>
                </a:moveTo>
                <a:cubicBezTo>
                  <a:pt x="3180" y="1"/>
                  <a:pt x="2914" y="96"/>
                  <a:pt x="2729" y="264"/>
                </a:cubicBezTo>
                <a:cubicBezTo>
                  <a:pt x="1783" y="1086"/>
                  <a:pt x="962" y="2044"/>
                  <a:pt x="290" y="3102"/>
                </a:cubicBezTo>
                <a:cubicBezTo>
                  <a:pt x="0" y="3578"/>
                  <a:pt x="432" y="4089"/>
                  <a:pt x="887" y="4089"/>
                </a:cubicBezTo>
                <a:cubicBezTo>
                  <a:pt x="1038" y="4089"/>
                  <a:pt x="1192" y="4032"/>
                  <a:pt x="1323" y="3898"/>
                </a:cubicBezTo>
                <a:cubicBezTo>
                  <a:pt x="1833" y="3351"/>
                  <a:pt x="2393" y="2840"/>
                  <a:pt x="2978" y="2367"/>
                </a:cubicBezTo>
                <a:cubicBezTo>
                  <a:pt x="3463" y="3537"/>
                  <a:pt x="3974" y="4682"/>
                  <a:pt x="4471" y="5840"/>
                </a:cubicBezTo>
                <a:cubicBezTo>
                  <a:pt x="4602" y="6159"/>
                  <a:pt x="4965" y="6322"/>
                  <a:pt x="5314" y="6322"/>
                </a:cubicBezTo>
                <a:cubicBezTo>
                  <a:pt x="5496" y="6322"/>
                  <a:pt x="5675" y="6278"/>
                  <a:pt x="5816" y="6188"/>
                </a:cubicBezTo>
                <a:lnTo>
                  <a:pt x="8354" y="4633"/>
                </a:lnTo>
                <a:cubicBezTo>
                  <a:pt x="8529" y="5802"/>
                  <a:pt x="8765" y="6960"/>
                  <a:pt x="9051" y="8105"/>
                </a:cubicBezTo>
                <a:cubicBezTo>
                  <a:pt x="9169" y="8531"/>
                  <a:pt x="9610" y="8844"/>
                  <a:pt x="10052" y="8844"/>
                </a:cubicBezTo>
                <a:cubicBezTo>
                  <a:pt x="10218" y="8844"/>
                  <a:pt x="10383" y="8800"/>
                  <a:pt x="10532" y="8702"/>
                </a:cubicBezTo>
                <a:cubicBezTo>
                  <a:pt x="11466" y="8055"/>
                  <a:pt x="12437" y="7458"/>
                  <a:pt x="13432" y="6923"/>
                </a:cubicBezTo>
                <a:cubicBezTo>
                  <a:pt x="13644" y="8105"/>
                  <a:pt x="13880" y="9275"/>
                  <a:pt x="14154" y="10445"/>
                </a:cubicBezTo>
                <a:cubicBezTo>
                  <a:pt x="14254" y="10870"/>
                  <a:pt x="14729" y="11210"/>
                  <a:pt x="15177" y="11210"/>
                </a:cubicBezTo>
                <a:cubicBezTo>
                  <a:pt x="15345" y="11210"/>
                  <a:pt x="15509" y="11163"/>
                  <a:pt x="15648" y="11054"/>
                </a:cubicBezTo>
                <a:lnTo>
                  <a:pt x="19257" y="8267"/>
                </a:lnTo>
                <a:cubicBezTo>
                  <a:pt x="20204" y="7546"/>
                  <a:pt x="19618" y="6365"/>
                  <a:pt x="18733" y="6365"/>
                </a:cubicBezTo>
                <a:cubicBezTo>
                  <a:pt x="18502" y="6365"/>
                  <a:pt x="18250" y="6445"/>
                  <a:pt x="18000" y="6636"/>
                </a:cubicBezTo>
                <a:lnTo>
                  <a:pt x="15784" y="8379"/>
                </a:lnTo>
                <a:cubicBezTo>
                  <a:pt x="15548" y="7296"/>
                  <a:pt x="15336" y="6201"/>
                  <a:pt x="15162" y="5105"/>
                </a:cubicBezTo>
                <a:cubicBezTo>
                  <a:pt x="15092" y="4621"/>
                  <a:pt x="14641" y="4392"/>
                  <a:pt x="14203" y="4392"/>
                </a:cubicBezTo>
                <a:cubicBezTo>
                  <a:pt x="14022" y="4392"/>
                  <a:pt x="13843" y="4432"/>
                  <a:pt x="13694" y="4508"/>
                </a:cubicBezTo>
                <a:cubicBezTo>
                  <a:pt x="12648" y="5031"/>
                  <a:pt x="11653" y="5591"/>
                  <a:pt x="10669" y="6201"/>
                </a:cubicBezTo>
                <a:cubicBezTo>
                  <a:pt x="10445" y="5130"/>
                  <a:pt x="10271" y="4048"/>
                  <a:pt x="10159" y="2965"/>
                </a:cubicBezTo>
                <a:cubicBezTo>
                  <a:pt x="10102" y="2415"/>
                  <a:pt x="9662" y="1944"/>
                  <a:pt x="9142" y="1944"/>
                </a:cubicBezTo>
                <a:cubicBezTo>
                  <a:pt x="8980" y="1944"/>
                  <a:pt x="8809" y="1990"/>
                  <a:pt x="8641" y="2094"/>
                </a:cubicBezTo>
                <a:cubicBezTo>
                  <a:pt x="7682" y="2691"/>
                  <a:pt x="6724" y="3301"/>
                  <a:pt x="5766" y="3898"/>
                </a:cubicBezTo>
                <a:cubicBezTo>
                  <a:pt x="5255" y="2753"/>
                  <a:pt x="4745" y="1596"/>
                  <a:pt x="4223" y="463"/>
                </a:cubicBezTo>
                <a:cubicBezTo>
                  <a:pt x="4072" y="142"/>
                  <a:pt x="3760" y="1"/>
                  <a:pt x="34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4"/>
          <p:cNvSpPr txBox="1"/>
          <p:nvPr/>
        </p:nvSpPr>
        <p:spPr>
          <a:xfrm>
            <a:off x="7119525" y="228600"/>
            <a:ext cx="1795800" cy="40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Biology 333 L</a:t>
            </a:r>
            <a:endParaRPr b="1" sz="600"/>
          </a:p>
        </p:txBody>
      </p:sp>
      <p:grpSp>
        <p:nvGrpSpPr>
          <p:cNvPr id="421" name="Google Shape;421;p44"/>
          <p:cNvGrpSpPr/>
          <p:nvPr/>
        </p:nvGrpSpPr>
        <p:grpSpPr>
          <a:xfrm>
            <a:off x="293992" y="4023167"/>
            <a:ext cx="1043813" cy="961537"/>
            <a:chOff x="1220300" y="465175"/>
            <a:chExt cx="1445725" cy="1492375"/>
          </a:xfrm>
        </p:grpSpPr>
        <p:sp>
          <p:nvSpPr>
            <p:cNvPr id="422" name="Google Shape;422;p44"/>
            <p:cNvSpPr/>
            <p:nvPr/>
          </p:nvSpPr>
          <p:spPr>
            <a:xfrm>
              <a:off x="1220300" y="465175"/>
              <a:ext cx="1445725" cy="1492375"/>
            </a:xfrm>
            <a:custGeom>
              <a:rect b="b" l="l" r="r" t="t"/>
              <a:pathLst>
                <a:path extrusionOk="0" h="59695" w="57829">
                  <a:moveTo>
                    <a:pt x="33702" y="1"/>
                  </a:moveTo>
                  <a:cubicBezTo>
                    <a:pt x="32916" y="1"/>
                    <a:pt x="32056" y="670"/>
                    <a:pt x="32255" y="1697"/>
                  </a:cubicBezTo>
                  <a:cubicBezTo>
                    <a:pt x="32442" y="2717"/>
                    <a:pt x="31766" y="3795"/>
                    <a:pt x="31407" y="4729"/>
                  </a:cubicBezTo>
                  <a:cubicBezTo>
                    <a:pt x="31278" y="5074"/>
                    <a:pt x="31163" y="5433"/>
                    <a:pt x="31091" y="5792"/>
                  </a:cubicBezTo>
                  <a:cubicBezTo>
                    <a:pt x="30886" y="5787"/>
                    <a:pt x="30681" y="5783"/>
                    <a:pt x="30476" y="5783"/>
                  </a:cubicBezTo>
                  <a:cubicBezTo>
                    <a:pt x="30121" y="5783"/>
                    <a:pt x="29765" y="5793"/>
                    <a:pt x="29410" y="5821"/>
                  </a:cubicBezTo>
                  <a:cubicBezTo>
                    <a:pt x="29238" y="5835"/>
                    <a:pt x="29037" y="5849"/>
                    <a:pt x="28850" y="5878"/>
                  </a:cubicBezTo>
                  <a:cubicBezTo>
                    <a:pt x="29108" y="4168"/>
                    <a:pt x="29166" y="2488"/>
                    <a:pt x="28131" y="850"/>
                  </a:cubicBezTo>
                  <a:cubicBezTo>
                    <a:pt x="27856" y="404"/>
                    <a:pt x="27447" y="218"/>
                    <a:pt x="27038" y="218"/>
                  </a:cubicBezTo>
                  <a:cubicBezTo>
                    <a:pt x="26103" y="218"/>
                    <a:pt x="25164" y="1185"/>
                    <a:pt x="25804" y="2215"/>
                  </a:cubicBezTo>
                  <a:cubicBezTo>
                    <a:pt x="26551" y="3393"/>
                    <a:pt x="26450" y="4815"/>
                    <a:pt x="26192" y="6237"/>
                  </a:cubicBezTo>
                  <a:cubicBezTo>
                    <a:pt x="25129" y="6424"/>
                    <a:pt x="24066" y="6683"/>
                    <a:pt x="23031" y="6999"/>
                  </a:cubicBezTo>
                  <a:cubicBezTo>
                    <a:pt x="23132" y="6769"/>
                    <a:pt x="23232" y="6539"/>
                    <a:pt x="23333" y="6295"/>
                  </a:cubicBezTo>
                  <a:cubicBezTo>
                    <a:pt x="23907" y="4815"/>
                    <a:pt x="23577" y="3479"/>
                    <a:pt x="22686" y="2186"/>
                  </a:cubicBezTo>
                  <a:cubicBezTo>
                    <a:pt x="22390" y="1765"/>
                    <a:pt x="21974" y="1591"/>
                    <a:pt x="21561" y="1591"/>
                  </a:cubicBezTo>
                  <a:cubicBezTo>
                    <a:pt x="20593" y="1591"/>
                    <a:pt x="19649" y="2553"/>
                    <a:pt x="20344" y="3551"/>
                  </a:cubicBezTo>
                  <a:cubicBezTo>
                    <a:pt x="20761" y="4140"/>
                    <a:pt x="21077" y="4600"/>
                    <a:pt x="20833" y="5318"/>
                  </a:cubicBezTo>
                  <a:cubicBezTo>
                    <a:pt x="20603" y="5979"/>
                    <a:pt x="20258" y="6553"/>
                    <a:pt x="20158" y="7257"/>
                  </a:cubicBezTo>
                  <a:cubicBezTo>
                    <a:pt x="20115" y="7516"/>
                    <a:pt x="20100" y="7789"/>
                    <a:pt x="20100" y="8048"/>
                  </a:cubicBezTo>
                  <a:cubicBezTo>
                    <a:pt x="19798" y="8191"/>
                    <a:pt x="19482" y="8321"/>
                    <a:pt x="19166" y="8464"/>
                  </a:cubicBezTo>
                  <a:lnTo>
                    <a:pt x="18922" y="8565"/>
                  </a:lnTo>
                  <a:cubicBezTo>
                    <a:pt x="18807" y="8392"/>
                    <a:pt x="18707" y="8206"/>
                    <a:pt x="18635" y="8005"/>
                  </a:cubicBezTo>
                  <a:cubicBezTo>
                    <a:pt x="18448" y="7415"/>
                    <a:pt x="18649" y="6783"/>
                    <a:pt x="18678" y="6194"/>
                  </a:cubicBezTo>
                  <a:cubicBezTo>
                    <a:pt x="18735" y="4930"/>
                    <a:pt x="18491" y="3378"/>
                    <a:pt x="17097" y="2990"/>
                  </a:cubicBezTo>
                  <a:cubicBezTo>
                    <a:pt x="16961" y="2953"/>
                    <a:pt x="16831" y="2935"/>
                    <a:pt x="16707" y="2935"/>
                  </a:cubicBezTo>
                  <a:cubicBezTo>
                    <a:pt x="15471" y="2935"/>
                    <a:pt x="14955" y="4697"/>
                    <a:pt x="15948" y="5390"/>
                  </a:cubicBezTo>
                  <a:cubicBezTo>
                    <a:pt x="15948" y="5418"/>
                    <a:pt x="15962" y="5433"/>
                    <a:pt x="15962" y="5462"/>
                  </a:cubicBezTo>
                  <a:lnTo>
                    <a:pt x="15991" y="5749"/>
                  </a:lnTo>
                  <a:cubicBezTo>
                    <a:pt x="15991" y="6051"/>
                    <a:pt x="15977" y="6338"/>
                    <a:pt x="15948" y="6640"/>
                  </a:cubicBezTo>
                  <a:cubicBezTo>
                    <a:pt x="15891" y="7257"/>
                    <a:pt x="15833" y="7847"/>
                    <a:pt x="15977" y="8464"/>
                  </a:cubicBezTo>
                  <a:cubicBezTo>
                    <a:pt x="16077" y="8910"/>
                    <a:pt x="16250" y="9326"/>
                    <a:pt x="16494" y="9714"/>
                  </a:cubicBezTo>
                  <a:cubicBezTo>
                    <a:pt x="16178" y="9901"/>
                    <a:pt x="15862" y="10088"/>
                    <a:pt x="15560" y="10289"/>
                  </a:cubicBezTo>
                  <a:cubicBezTo>
                    <a:pt x="14928" y="10749"/>
                    <a:pt x="14353" y="11180"/>
                    <a:pt x="13822" y="11596"/>
                  </a:cubicBezTo>
                  <a:cubicBezTo>
                    <a:pt x="13621" y="11453"/>
                    <a:pt x="13462" y="11266"/>
                    <a:pt x="13362" y="11050"/>
                  </a:cubicBezTo>
                  <a:cubicBezTo>
                    <a:pt x="13247" y="10734"/>
                    <a:pt x="13391" y="10260"/>
                    <a:pt x="13362" y="9915"/>
                  </a:cubicBezTo>
                  <a:cubicBezTo>
                    <a:pt x="13333" y="8565"/>
                    <a:pt x="12572" y="7329"/>
                    <a:pt x="11379" y="6668"/>
                  </a:cubicBezTo>
                  <a:cubicBezTo>
                    <a:pt x="11153" y="6545"/>
                    <a:pt x="10931" y="6490"/>
                    <a:pt x="10721" y="6490"/>
                  </a:cubicBezTo>
                  <a:cubicBezTo>
                    <a:pt x="9518" y="6490"/>
                    <a:pt x="8730" y="8276"/>
                    <a:pt x="10014" y="9010"/>
                  </a:cubicBezTo>
                  <a:cubicBezTo>
                    <a:pt x="11078" y="9599"/>
                    <a:pt x="10503" y="10921"/>
                    <a:pt x="10805" y="11898"/>
                  </a:cubicBezTo>
                  <a:cubicBezTo>
                    <a:pt x="11020" y="12545"/>
                    <a:pt x="11437" y="12976"/>
                    <a:pt x="11882" y="13392"/>
                  </a:cubicBezTo>
                  <a:cubicBezTo>
                    <a:pt x="11092" y="14240"/>
                    <a:pt x="10345" y="15159"/>
                    <a:pt x="9684" y="16108"/>
                  </a:cubicBezTo>
                  <a:cubicBezTo>
                    <a:pt x="9497" y="15662"/>
                    <a:pt x="9239" y="15246"/>
                    <a:pt x="8922" y="14886"/>
                  </a:cubicBezTo>
                  <a:cubicBezTo>
                    <a:pt x="8180" y="14067"/>
                    <a:pt x="7140" y="13601"/>
                    <a:pt x="6058" y="13601"/>
                  </a:cubicBezTo>
                  <a:cubicBezTo>
                    <a:pt x="5926" y="13601"/>
                    <a:pt x="5794" y="13608"/>
                    <a:pt x="5661" y="13622"/>
                  </a:cubicBezTo>
                  <a:cubicBezTo>
                    <a:pt x="4943" y="13694"/>
                    <a:pt x="4311" y="14182"/>
                    <a:pt x="4311" y="14973"/>
                  </a:cubicBezTo>
                  <a:cubicBezTo>
                    <a:pt x="4311" y="15618"/>
                    <a:pt x="4874" y="16328"/>
                    <a:pt x="5563" y="16328"/>
                  </a:cubicBezTo>
                  <a:cubicBezTo>
                    <a:pt x="5595" y="16328"/>
                    <a:pt x="5628" y="16326"/>
                    <a:pt x="5661" y="16323"/>
                  </a:cubicBezTo>
                  <a:cubicBezTo>
                    <a:pt x="5759" y="16311"/>
                    <a:pt x="5855" y="16305"/>
                    <a:pt x="5947" y="16305"/>
                  </a:cubicBezTo>
                  <a:cubicBezTo>
                    <a:pt x="6531" y="16305"/>
                    <a:pt x="6989" y="16551"/>
                    <a:pt x="7213" y="17171"/>
                  </a:cubicBezTo>
                  <a:cubicBezTo>
                    <a:pt x="7356" y="17616"/>
                    <a:pt x="7428" y="18062"/>
                    <a:pt x="7644" y="18478"/>
                  </a:cubicBezTo>
                  <a:cubicBezTo>
                    <a:pt x="7744" y="18694"/>
                    <a:pt x="7874" y="18881"/>
                    <a:pt x="8017" y="19067"/>
                  </a:cubicBezTo>
                  <a:cubicBezTo>
                    <a:pt x="7615" y="19972"/>
                    <a:pt x="7299" y="20906"/>
                    <a:pt x="7040" y="21855"/>
                  </a:cubicBezTo>
                  <a:cubicBezTo>
                    <a:pt x="6566" y="21768"/>
                    <a:pt x="6092" y="21740"/>
                    <a:pt x="5604" y="21740"/>
                  </a:cubicBezTo>
                  <a:cubicBezTo>
                    <a:pt x="4445" y="21727"/>
                    <a:pt x="3607" y="20970"/>
                    <a:pt x="2492" y="20970"/>
                  </a:cubicBezTo>
                  <a:cubicBezTo>
                    <a:pt x="2294" y="20970"/>
                    <a:pt x="2087" y="20994"/>
                    <a:pt x="1868" y="21050"/>
                  </a:cubicBezTo>
                  <a:cubicBezTo>
                    <a:pt x="311" y="21436"/>
                    <a:pt x="800" y="23695"/>
                    <a:pt x="2228" y="23695"/>
                  </a:cubicBezTo>
                  <a:cubicBezTo>
                    <a:pt x="2342" y="23695"/>
                    <a:pt x="2461" y="23681"/>
                    <a:pt x="2586" y="23650"/>
                  </a:cubicBezTo>
                  <a:cubicBezTo>
                    <a:pt x="2616" y="23642"/>
                    <a:pt x="2647" y="23638"/>
                    <a:pt x="2679" y="23638"/>
                  </a:cubicBezTo>
                  <a:cubicBezTo>
                    <a:pt x="2974" y="23638"/>
                    <a:pt x="3360" y="23965"/>
                    <a:pt x="3607" y="24081"/>
                  </a:cubicBezTo>
                  <a:cubicBezTo>
                    <a:pt x="4052" y="24268"/>
                    <a:pt x="4512" y="24383"/>
                    <a:pt x="5000" y="24412"/>
                  </a:cubicBezTo>
                  <a:cubicBezTo>
                    <a:pt x="5067" y="24419"/>
                    <a:pt x="5138" y="24421"/>
                    <a:pt x="5211" y="24421"/>
                  </a:cubicBezTo>
                  <a:cubicBezTo>
                    <a:pt x="5443" y="24421"/>
                    <a:pt x="5701" y="24396"/>
                    <a:pt x="5950" y="24396"/>
                  </a:cubicBezTo>
                  <a:cubicBezTo>
                    <a:pt x="6131" y="24396"/>
                    <a:pt x="6308" y="24409"/>
                    <a:pt x="6466" y="24455"/>
                  </a:cubicBezTo>
                  <a:cubicBezTo>
                    <a:pt x="6308" y="25446"/>
                    <a:pt x="6178" y="26452"/>
                    <a:pt x="6078" y="27443"/>
                  </a:cubicBezTo>
                  <a:cubicBezTo>
                    <a:pt x="6063" y="27558"/>
                    <a:pt x="6049" y="27673"/>
                    <a:pt x="6049" y="27788"/>
                  </a:cubicBezTo>
                  <a:cubicBezTo>
                    <a:pt x="5790" y="27774"/>
                    <a:pt x="5546" y="27745"/>
                    <a:pt x="5288" y="27745"/>
                  </a:cubicBezTo>
                  <a:cubicBezTo>
                    <a:pt x="4411" y="27702"/>
                    <a:pt x="3219" y="27817"/>
                    <a:pt x="2472" y="27242"/>
                  </a:cubicBezTo>
                  <a:cubicBezTo>
                    <a:pt x="2168" y="27007"/>
                    <a:pt x="1812" y="26864"/>
                    <a:pt x="1462" y="26864"/>
                  </a:cubicBezTo>
                  <a:cubicBezTo>
                    <a:pt x="1148" y="26864"/>
                    <a:pt x="839" y="26978"/>
                    <a:pt x="575" y="27242"/>
                  </a:cubicBezTo>
                  <a:cubicBezTo>
                    <a:pt x="101" y="27702"/>
                    <a:pt x="0" y="28693"/>
                    <a:pt x="575" y="29139"/>
                  </a:cubicBezTo>
                  <a:cubicBezTo>
                    <a:pt x="1566" y="29915"/>
                    <a:pt x="2586" y="30245"/>
                    <a:pt x="3836" y="30374"/>
                  </a:cubicBezTo>
                  <a:cubicBezTo>
                    <a:pt x="4555" y="30446"/>
                    <a:pt x="5331" y="30374"/>
                    <a:pt x="6063" y="30475"/>
                  </a:cubicBezTo>
                  <a:cubicBezTo>
                    <a:pt x="6078" y="30604"/>
                    <a:pt x="6092" y="30733"/>
                    <a:pt x="6106" y="30863"/>
                  </a:cubicBezTo>
                  <a:cubicBezTo>
                    <a:pt x="6193" y="31639"/>
                    <a:pt x="6279" y="32414"/>
                    <a:pt x="6379" y="33190"/>
                  </a:cubicBezTo>
                  <a:cubicBezTo>
                    <a:pt x="6020" y="33305"/>
                    <a:pt x="5661" y="33435"/>
                    <a:pt x="5302" y="33578"/>
                  </a:cubicBezTo>
                  <a:cubicBezTo>
                    <a:pt x="4584" y="33870"/>
                    <a:pt x="3886" y="33969"/>
                    <a:pt x="3167" y="33969"/>
                  </a:cubicBezTo>
                  <a:cubicBezTo>
                    <a:pt x="2649" y="33969"/>
                    <a:pt x="2120" y="33917"/>
                    <a:pt x="1566" y="33851"/>
                  </a:cubicBezTo>
                  <a:cubicBezTo>
                    <a:pt x="1535" y="33848"/>
                    <a:pt x="1503" y="33846"/>
                    <a:pt x="1472" y="33846"/>
                  </a:cubicBezTo>
                  <a:cubicBezTo>
                    <a:pt x="795" y="33846"/>
                    <a:pt x="230" y="34570"/>
                    <a:pt x="230" y="35202"/>
                  </a:cubicBezTo>
                  <a:cubicBezTo>
                    <a:pt x="230" y="36006"/>
                    <a:pt x="848" y="36466"/>
                    <a:pt x="1566" y="36552"/>
                  </a:cubicBezTo>
                  <a:cubicBezTo>
                    <a:pt x="2190" y="36619"/>
                    <a:pt x="2809" y="36678"/>
                    <a:pt x="3425" y="36678"/>
                  </a:cubicBezTo>
                  <a:cubicBezTo>
                    <a:pt x="4001" y="36678"/>
                    <a:pt x="4574" y="36626"/>
                    <a:pt x="5144" y="36480"/>
                  </a:cubicBezTo>
                  <a:cubicBezTo>
                    <a:pt x="5704" y="36337"/>
                    <a:pt x="6293" y="35992"/>
                    <a:pt x="6868" y="35819"/>
                  </a:cubicBezTo>
                  <a:cubicBezTo>
                    <a:pt x="6997" y="36337"/>
                    <a:pt x="7155" y="36854"/>
                    <a:pt x="7342" y="37357"/>
                  </a:cubicBezTo>
                  <a:cubicBezTo>
                    <a:pt x="7572" y="37975"/>
                    <a:pt x="7816" y="38592"/>
                    <a:pt x="8060" y="39196"/>
                  </a:cubicBezTo>
                  <a:lnTo>
                    <a:pt x="7802" y="39196"/>
                  </a:lnTo>
                  <a:cubicBezTo>
                    <a:pt x="6049" y="39196"/>
                    <a:pt x="4411" y="39253"/>
                    <a:pt x="3032" y="40474"/>
                  </a:cubicBezTo>
                  <a:cubicBezTo>
                    <a:pt x="2010" y="41373"/>
                    <a:pt x="2954" y="42728"/>
                    <a:pt x="4040" y="42728"/>
                  </a:cubicBezTo>
                  <a:cubicBezTo>
                    <a:pt x="4343" y="42728"/>
                    <a:pt x="4657" y="42622"/>
                    <a:pt x="4943" y="42371"/>
                  </a:cubicBezTo>
                  <a:cubicBezTo>
                    <a:pt x="5473" y="41905"/>
                    <a:pt x="6236" y="41882"/>
                    <a:pt x="6928" y="41882"/>
                  </a:cubicBezTo>
                  <a:cubicBezTo>
                    <a:pt x="7005" y="41882"/>
                    <a:pt x="7081" y="41882"/>
                    <a:pt x="7155" y="41882"/>
                  </a:cubicBezTo>
                  <a:cubicBezTo>
                    <a:pt x="7309" y="41889"/>
                    <a:pt x="7462" y="41891"/>
                    <a:pt x="7616" y="41891"/>
                  </a:cubicBezTo>
                  <a:cubicBezTo>
                    <a:pt x="8180" y="41891"/>
                    <a:pt x="8742" y="41853"/>
                    <a:pt x="9296" y="41796"/>
                  </a:cubicBezTo>
                  <a:cubicBezTo>
                    <a:pt x="9598" y="42342"/>
                    <a:pt x="9899" y="42874"/>
                    <a:pt x="10244" y="43391"/>
                  </a:cubicBezTo>
                  <a:cubicBezTo>
                    <a:pt x="9871" y="43448"/>
                    <a:pt x="9468" y="43477"/>
                    <a:pt x="9052" y="43535"/>
                  </a:cubicBezTo>
                  <a:cubicBezTo>
                    <a:pt x="7615" y="43693"/>
                    <a:pt x="6308" y="44382"/>
                    <a:pt x="5374" y="45460"/>
                  </a:cubicBezTo>
                  <a:cubicBezTo>
                    <a:pt x="4507" y="46458"/>
                    <a:pt x="5408" y="47809"/>
                    <a:pt x="6388" y="47809"/>
                  </a:cubicBezTo>
                  <a:cubicBezTo>
                    <a:pt x="6691" y="47809"/>
                    <a:pt x="7002" y="47680"/>
                    <a:pt x="7270" y="47371"/>
                  </a:cubicBezTo>
                  <a:cubicBezTo>
                    <a:pt x="8405" y="46049"/>
                    <a:pt x="9756" y="46322"/>
                    <a:pt x="11307" y="45991"/>
                  </a:cubicBezTo>
                  <a:cubicBezTo>
                    <a:pt x="11537" y="45934"/>
                    <a:pt x="11767" y="45862"/>
                    <a:pt x="11983" y="45790"/>
                  </a:cubicBezTo>
                  <a:cubicBezTo>
                    <a:pt x="12313" y="46178"/>
                    <a:pt x="12658" y="46552"/>
                    <a:pt x="13017" y="46925"/>
                  </a:cubicBezTo>
                  <a:cubicBezTo>
                    <a:pt x="12830" y="47141"/>
                    <a:pt x="12672" y="47356"/>
                    <a:pt x="12543" y="47601"/>
                  </a:cubicBezTo>
                  <a:cubicBezTo>
                    <a:pt x="12227" y="48175"/>
                    <a:pt x="12141" y="48750"/>
                    <a:pt x="11523" y="49095"/>
                  </a:cubicBezTo>
                  <a:cubicBezTo>
                    <a:pt x="10905" y="49454"/>
                    <a:pt x="10129" y="49540"/>
                    <a:pt x="9440" y="49641"/>
                  </a:cubicBezTo>
                  <a:cubicBezTo>
                    <a:pt x="8721" y="49756"/>
                    <a:pt x="8319" y="50646"/>
                    <a:pt x="8506" y="51293"/>
                  </a:cubicBezTo>
                  <a:cubicBezTo>
                    <a:pt x="8692" y="51950"/>
                    <a:pt x="9252" y="52265"/>
                    <a:pt x="9864" y="52265"/>
                  </a:cubicBezTo>
                  <a:cubicBezTo>
                    <a:pt x="9961" y="52265"/>
                    <a:pt x="10060" y="52257"/>
                    <a:pt x="10158" y="52241"/>
                  </a:cubicBezTo>
                  <a:cubicBezTo>
                    <a:pt x="11480" y="52026"/>
                    <a:pt x="12859" y="51695"/>
                    <a:pt x="13822" y="50704"/>
                  </a:cubicBezTo>
                  <a:cubicBezTo>
                    <a:pt x="14253" y="50273"/>
                    <a:pt x="14497" y="49756"/>
                    <a:pt x="14756" y="49224"/>
                  </a:cubicBezTo>
                  <a:cubicBezTo>
                    <a:pt x="14827" y="49052"/>
                    <a:pt x="14914" y="48894"/>
                    <a:pt x="15014" y="48750"/>
                  </a:cubicBezTo>
                  <a:cubicBezTo>
                    <a:pt x="16207" y="49713"/>
                    <a:pt x="17500" y="50546"/>
                    <a:pt x="18865" y="51221"/>
                  </a:cubicBezTo>
                  <a:cubicBezTo>
                    <a:pt x="18620" y="51264"/>
                    <a:pt x="18376" y="51307"/>
                    <a:pt x="18132" y="51322"/>
                  </a:cubicBezTo>
                  <a:cubicBezTo>
                    <a:pt x="16250" y="51537"/>
                    <a:pt x="15661" y="53261"/>
                    <a:pt x="15675" y="54914"/>
                  </a:cubicBezTo>
                  <a:cubicBezTo>
                    <a:pt x="15682" y="55783"/>
                    <a:pt x="16357" y="56217"/>
                    <a:pt x="17029" y="56217"/>
                  </a:cubicBezTo>
                  <a:cubicBezTo>
                    <a:pt x="17701" y="56217"/>
                    <a:pt x="18369" y="55783"/>
                    <a:pt x="18362" y="54914"/>
                  </a:cubicBezTo>
                  <a:cubicBezTo>
                    <a:pt x="18362" y="54712"/>
                    <a:pt x="18290" y="54181"/>
                    <a:pt x="18434" y="53994"/>
                  </a:cubicBezTo>
                  <a:lnTo>
                    <a:pt x="18620" y="53980"/>
                  </a:lnTo>
                  <a:cubicBezTo>
                    <a:pt x="18821" y="53965"/>
                    <a:pt x="19023" y="53951"/>
                    <a:pt x="19224" y="53908"/>
                  </a:cubicBezTo>
                  <a:cubicBezTo>
                    <a:pt x="19942" y="53822"/>
                    <a:pt x="20603" y="53506"/>
                    <a:pt x="21135" y="53017"/>
                  </a:cubicBezTo>
                  <a:cubicBezTo>
                    <a:pt x="21364" y="52802"/>
                    <a:pt x="21566" y="52572"/>
                    <a:pt x="21738" y="52313"/>
                  </a:cubicBezTo>
                  <a:cubicBezTo>
                    <a:pt x="22169" y="52428"/>
                    <a:pt x="22614" y="52543"/>
                    <a:pt x="23060" y="52629"/>
                  </a:cubicBezTo>
                  <a:cubicBezTo>
                    <a:pt x="22974" y="52802"/>
                    <a:pt x="22887" y="53003"/>
                    <a:pt x="22801" y="53189"/>
                  </a:cubicBezTo>
                  <a:cubicBezTo>
                    <a:pt x="22054" y="54712"/>
                    <a:pt x="21508" y="56221"/>
                    <a:pt x="21882" y="57945"/>
                  </a:cubicBezTo>
                  <a:cubicBezTo>
                    <a:pt x="22031" y="58616"/>
                    <a:pt x="22534" y="58907"/>
                    <a:pt x="23062" y="58907"/>
                  </a:cubicBezTo>
                  <a:cubicBezTo>
                    <a:pt x="23857" y="58907"/>
                    <a:pt x="24707" y="58246"/>
                    <a:pt x="24482" y="57227"/>
                  </a:cubicBezTo>
                  <a:cubicBezTo>
                    <a:pt x="24180" y="55862"/>
                    <a:pt x="25172" y="54554"/>
                    <a:pt x="25689" y="53376"/>
                  </a:cubicBezTo>
                  <a:cubicBezTo>
                    <a:pt x="25732" y="53261"/>
                    <a:pt x="25775" y="53146"/>
                    <a:pt x="25833" y="53031"/>
                  </a:cubicBezTo>
                  <a:cubicBezTo>
                    <a:pt x="26528" y="53117"/>
                    <a:pt x="27231" y="53163"/>
                    <a:pt x="27937" y="53163"/>
                  </a:cubicBezTo>
                  <a:cubicBezTo>
                    <a:pt x="28179" y="53163"/>
                    <a:pt x="28421" y="53157"/>
                    <a:pt x="28663" y="53146"/>
                  </a:cubicBezTo>
                  <a:cubicBezTo>
                    <a:pt x="28692" y="53276"/>
                    <a:pt x="28692" y="53405"/>
                    <a:pt x="28677" y="53534"/>
                  </a:cubicBezTo>
                  <a:cubicBezTo>
                    <a:pt x="28606" y="54052"/>
                    <a:pt x="28160" y="54526"/>
                    <a:pt x="28002" y="55043"/>
                  </a:cubicBezTo>
                  <a:cubicBezTo>
                    <a:pt x="27844" y="55646"/>
                    <a:pt x="27873" y="56278"/>
                    <a:pt x="28117" y="56853"/>
                  </a:cubicBezTo>
                  <a:cubicBezTo>
                    <a:pt x="28289" y="57327"/>
                    <a:pt x="28850" y="57888"/>
                    <a:pt x="28835" y="58390"/>
                  </a:cubicBezTo>
                  <a:cubicBezTo>
                    <a:pt x="28800" y="59260"/>
                    <a:pt x="29457" y="59694"/>
                    <a:pt x="30130" y="59694"/>
                  </a:cubicBezTo>
                  <a:cubicBezTo>
                    <a:pt x="30804" y="59694"/>
                    <a:pt x="31493" y="59260"/>
                    <a:pt x="31522" y="58390"/>
                  </a:cubicBezTo>
                  <a:cubicBezTo>
                    <a:pt x="31551" y="57643"/>
                    <a:pt x="31292" y="57040"/>
                    <a:pt x="30933" y="56408"/>
                  </a:cubicBezTo>
                  <a:cubicBezTo>
                    <a:pt x="30804" y="56163"/>
                    <a:pt x="30603" y="55977"/>
                    <a:pt x="30631" y="55718"/>
                  </a:cubicBezTo>
                  <a:cubicBezTo>
                    <a:pt x="30646" y="55459"/>
                    <a:pt x="30976" y="55072"/>
                    <a:pt x="31077" y="54827"/>
                  </a:cubicBezTo>
                  <a:cubicBezTo>
                    <a:pt x="31335" y="54224"/>
                    <a:pt x="31422" y="53549"/>
                    <a:pt x="31321" y="52888"/>
                  </a:cubicBezTo>
                  <a:cubicBezTo>
                    <a:pt x="32269" y="52758"/>
                    <a:pt x="33232" y="52615"/>
                    <a:pt x="34194" y="52457"/>
                  </a:cubicBezTo>
                  <a:cubicBezTo>
                    <a:pt x="34352" y="53075"/>
                    <a:pt x="34309" y="53707"/>
                    <a:pt x="34209" y="54425"/>
                  </a:cubicBezTo>
                  <a:cubicBezTo>
                    <a:pt x="34065" y="55517"/>
                    <a:pt x="34238" y="56465"/>
                    <a:pt x="34985" y="57298"/>
                  </a:cubicBezTo>
                  <a:cubicBezTo>
                    <a:pt x="35258" y="57602"/>
                    <a:pt x="35571" y="57729"/>
                    <a:pt x="35877" y="57729"/>
                  </a:cubicBezTo>
                  <a:cubicBezTo>
                    <a:pt x="36871" y="57729"/>
                    <a:pt x="37775" y="56380"/>
                    <a:pt x="36895" y="55402"/>
                  </a:cubicBezTo>
                  <a:cubicBezTo>
                    <a:pt x="36680" y="55158"/>
                    <a:pt x="36895" y="54569"/>
                    <a:pt x="36939" y="54296"/>
                  </a:cubicBezTo>
                  <a:cubicBezTo>
                    <a:pt x="37082" y="53520"/>
                    <a:pt x="37053" y="52701"/>
                    <a:pt x="36852" y="51925"/>
                  </a:cubicBezTo>
                  <a:cubicBezTo>
                    <a:pt x="37671" y="51753"/>
                    <a:pt x="38476" y="51523"/>
                    <a:pt x="39266" y="51236"/>
                  </a:cubicBezTo>
                  <a:lnTo>
                    <a:pt x="39611" y="51106"/>
                  </a:lnTo>
                  <a:cubicBezTo>
                    <a:pt x="39826" y="51336"/>
                    <a:pt x="39956" y="51638"/>
                    <a:pt x="39984" y="51954"/>
                  </a:cubicBezTo>
                  <a:cubicBezTo>
                    <a:pt x="40085" y="53218"/>
                    <a:pt x="40243" y="54224"/>
                    <a:pt x="41091" y="55215"/>
                  </a:cubicBezTo>
                  <a:cubicBezTo>
                    <a:pt x="41361" y="55530"/>
                    <a:pt x="41674" y="55661"/>
                    <a:pt x="41980" y="55661"/>
                  </a:cubicBezTo>
                  <a:cubicBezTo>
                    <a:pt x="42958" y="55661"/>
                    <a:pt x="43855" y="54315"/>
                    <a:pt x="43002" y="53319"/>
                  </a:cubicBezTo>
                  <a:cubicBezTo>
                    <a:pt x="42441" y="52658"/>
                    <a:pt x="42757" y="51523"/>
                    <a:pt x="42542" y="50747"/>
                  </a:cubicBezTo>
                  <a:cubicBezTo>
                    <a:pt x="42456" y="50488"/>
                    <a:pt x="42341" y="50230"/>
                    <a:pt x="42183" y="50000"/>
                  </a:cubicBezTo>
                  <a:cubicBezTo>
                    <a:pt x="43418" y="49397"/>
                    <a:pt x="44582" y="48664"/>
                    <a:pt x="45674" y="47845"/>
                  </a:cubicBezTo>
                  <a:cubicBezTo>
                    <a:pt x="45760" y="48003"/>
                    <a:pt x="45875" y="48147"/>
                    <a:pt x="46004" y="48290"/>
                  </a:cubicBezTo>
                  <a:cubicBezTo>
                    <a:pt x="46220" y="48520"/>
                    <a:pt x="46723" y="48649"/>
                    <a:pt x="46895" y="48865"/>
                  </a:cubicBezTo>
                  <a:cubicBezTo>
                    <a:pt x="46924" y="48908"/>
                    <a:pt x="47010" y="49511"/>
                    <a:pt x="47024" y="49655"/>
                  </a:cubicBezTo>
                  <a:cubicBezTo>
                    <a:pt x="47121" y="50262"/>
                    <a:pt x="47782" y="50643"/>
                    <a:pt x="48375" y="50643"/>
                  </a:cubicBezTo>
                  <a:cubicBezTo>
                    <a:pt x="48484" y="50643"/>
                    <a:pt x="48590" y="50630"/>
                    <a:pt x="48691" y="50603"/>
                  </a:cubicBezTo>
                  <a:cubicBezTo>
                    <a:pt x="49452" y="50388"/>
                    <a:pt x="49740" y="49655"/>
                    <a:pt x="49625" y="48937"/>
                  </a:cubicBezTo>
                  <a:cubicBezTo>
                    <a:pt x="49553" y="48362"/>
                    <a:pt x="49366" y="47816"/>
                    <a:pt x="49065" y="47328"/>
                  </a:cubicBezTo>
                  <a:cubicBezTo>
                    <a:pt x="48849" y="47012"/>
                    <a:pt x="48576" y="46739"/>
                    <a:pt x="48260" y="46552"/>
                  </a:cubicBezTo>
                  <a:cubicBezTo>
                    <a:pt x="48174" y="46509"/>
                    <a:pt x="48102" y="46466"/>
                    <a:pt x="48016" y="46437"/>
                  </a:cubicBezTo>
                  <a:cubicBezTo>
                    <a:pt x="48001" y="46408"/>
                    <a:pt x="48001" y="46379"/>
                    <a:pt x="47987" y="46351"/>
                  </a:cubicBezTo>
                  <a:cubicBezTo>
                    <a:pt x="47958" y="46207"/>
                    <a:pt x="47929" y="46063"/>
                    <a:pt x="47886" y="45920"/>
                  </a:cubicBezTo>
                  <a:cubicBezTo>
                    <a:pt x="48648" y="45129"/>
                    <a:pt x="49337" y="44267"/>
                    <a:pt x="49927" y="43348"/>
                  </a:cubicBezTo>
                  <a:cubicBezTo>
                    <a:pt x="50200" y="43492"/>
                    <a:pt x="50472" y="43678"/>
                    <a:pt x="50717" y="43865"/>
                  </a:cubicBezTo>
                  <a:cubicBezTo>
                    <a:pt x="51593" y="44540"/>
                    <a:pt x="52613" y="44670"/>
                    <a:pt x="53691" y="44684"/>
                  </a:cubicBezTo>
                  <a:cubicBezTo>
                    <a:pt x="53695" y="44684"/>
                    <a:pt x="53700" y="44684"/>
                    <a:pt x="53704" y="44684"/>
                  </a:cubicBezTo>
                  <a:cubicBezTo>
                    <a:pt x="55415" y="44684"/>
                    <a:pt x="55410" y="41997"/>
                    <a:pt x="53691" y="41983"/>
                  </a:cubicBezTo>
                  <a:cubicBezTo>
                    <a:pt x="53598" y="41983"/>
                    <a:pt x="53503" y="41984"/>
                    <a:pt x="53408" y="41984"/>
                  </a:cubicBezTo>
                  <a:cubicBezTo>
                    <a:pt x="53073" y="41984"/>
                    <a:pt x="52728" y="41967"/>
                    <a:pt x="52426" y="41811"/>
                  </a:cubicBezTo>
                  <a:cubicBezTo>
                    <a:pt x="52010" y="41581"/>
                    <a:pt x="51694" y="41178"/>
                    <a:pt x="51291" y="40934"/>
                  </a:cubicBezTo>
                  <a:cubicBezTo>
                    <a:pt x="51751" y="39986"/>
                    <a:pt x="52139" y="38995"/>
                    <a:pt x="52470" y="37989"/>
                  </a:cubicBezTo>
                  <a:cubicBezTo>
                    <a:pt x="52714" y="38104"/>
                    <a:pt x="52958" y="38219"/>
                    <a:pt x="53188" y="38319"/>
                  </a:cubicBezTo>
                  <a:cubicBezTo>
                    <a:pt x="53830" y="38584"/>
                    <a:pt x="54473" y="38737"/>
                    <a:pt x="55132" y="38737"/>
                  </a:cubicBezTo>
                  <a:cubicBezTo>
                    <a:pt x="55475" y="38737"/>
                    <a:pt x="55822" y="38695"/>
                    <a:pt x="56176" y="38607"/>
                  </a:cubicBezTo>
                  <a:cubicBezTo>
                    <a:pt x="57733" y="38208"/>
                    <a:pt x="57232" y="35961"/>
                    <a:pt x="55815" y="35961"/>
                  </a:cubicBezTo>
                  <a:cubicBezTo>
                    <a:pt x="55702" y="35961"/>
                    <a:pt x="55582" y="35975"/>
                    <a:pt x="55458" y="36006"/>
                  </a:cubicBezTo>
                  <a:cubicBezTo>
                    <a:pt x="55335" y="36038"/>
                    <a:pt x="55211" y="36052"/>
                    <a:pt x="55085" y="36052"/>
                  </a:cubicBezTo>
                  <a:cubicBezTo>
                    <a:pt x="54420" y="36052"/>
                    <a:pt x="53733" y="35652"/>
                    <a:pt x="53116" y="35374"/>
                  </a:cubicBezTo>
                  <a:cubicBezTo>
                    <a:pt x="53303" y="34383"/>
                    <a:pt x="53403" y="33391"/>
                    <a:pt x="53447" y="32386"/>
                  </a:cubicBezTo>
                  <a:cubicBezTo>
                    <a:pt x="54052" y="32122"/>
                    <a:pt x="54716" y="31773"/>
                    <a:pt x="55356" y="31773"/>
                  </a:cubicBezTo>
                  <a:cubicBezTo>
                    <a:pt x="55551" y="31773"/>
                    <a:pt x="55744" y="31806"/>
                    <a:pt x="55932" y="31883"/>
                  </a:cubicBezTo>
                  <a:cubicBezTo>
                    <a:pt x="56050" y="31931"/>
                    <a:pt x="56173" y="31953"/>
                    <a:pt x="56295" y="31953"/>
                  </a:cubicBezTo>
                  <a:cubicBezTo>
                    <a:pt x="56870" y="31953"/>
                    <a:pt x="57442" y="31470"/>
                    <a:pt x="57584" y="30949"/>
                  </a:cubicBezTo>
                  <a:cubicBezTo>
                    <a:pt x="57829" y="30173"/>
                    <a:pt x="57340" y="29555"/>
                    <a:pt x="56665" y="29282"/>
                  </a:cubicBezTo>
                  <a:cubicBezTo>
                    <a:pt x="56276" y="29126"/>
                    <a:pt x="55889" y="29062"/>
                    <a:pt x="55504" y="29062"/>
                  </a:cubicBezTo>
                  <a:cubicBezTo>
                    <a:pt x="54794" y="29062"/>
                    <a:pt x="54093" y="29280"/>
                    <a:pt x="53403" y="29541"/>
                  </a:cubicBezTo>
                  <a:cubicBezTo>
                    <a:pt x="53332" y="28607"/>
                    <a:pt x="53202" y="27688"/>
                    <a:pt x="53030" y="26768"/>
                  </a:cubicBezTo>
                  <a:lnTo>
                    <a:pt x="53030" y="26768"/>
                  </a:lnTo>
                  <a:cubicBezTo>
                    <a:pt x="53116" y="26772"/>
                    <a:pt x="53203" y="26774"/>
                    <a:pt x="53291" y="26774"/>
                  </a:cubicBezTo>
                  <a:cubicBezTo>
                    <a:pt x="53553" y="26774"/>
                    <a:pt x="53820" y="26757"/>
                    <a:pt x="54079" y="26725"/>
                  </a:cubicBezTo>
                  <a:cubicBezTo>
                    <a:pt x="55041" y="26581"/>
                    <a:pt x="55932" y="26165"/>
                    <a:pt x="56665" y="25533"/>
                  </a:cubicBezTo>
                  <a:cubicBezTo>
                    <a:pt x="57705" y="24650"/>
                    <a:pt x="56742" y="23287"/>
                    <a:pt x="55647" y="23287"/>
                  </a:cubicBezTo>
                  <a:cubicBezTo>
                    <a:pt x="55352" y="23287"/>
                    <a:pt x="55046" y="23386"/>
                    <a:pt x="54768" y="23622"/>
                  </a:cubicBezTo>
                  <a:cubicBezTo>
                    <a:pt x="54203" y="24110"/>
                    <a:pt x="53453" y="24185"/>
                    <a:pt x="52674" y="24185"/>
                  </a:cubicBezTo>
                  <a:cubicBezTo>
                    <a:pt x="52582" y="24185"/>
                    <a:pt x="52490" y="24184"/>
                    <a:pt x="52398" y="24182"/>
                  </a:cubicBezTo>
                  <a:cubicBezTo>
                    <a:pt x="52096" y="23248"/>
                    <a:pt x="51737" y="22343"/>
                    <a:pt x="51349" y="21452"/>
                  </a:cubicBezTo>
                  <a:lnTo>
                    <a:pt x="51421" y="21409"/>
                  </a:lnTo>
                  <a:cubicBezTo>
                    <a:pt x="52053" y="21041"/>
                    <a:pt x="52890" y="20165"/>
                    <a:pt x="53711" y="20165"/>
                  </a:cubicBezTo>
                  <a:cubicBezTo>
                    <a:pt x="53786" y="20165"/>
                    <a:pt x="53861" y="20172"/>
                    <a:pt x="53935" y="20188"/>
                  </a:cubicBezTo>
                  <a:cubicBezTo>
                    <a:pt x="54048" y="20213"/>
                    <a:pt x="54156" y="20225"/>
                    <a:pt x="54260" y="20225"/>
                  </a:cubicBezTo>
                  <a:cubicBezTo>
                    <a:pt x="55701" y="20225"/>
                    <a:pt x="56222" y="17949"/>
                    <a:pt x="54653" y="17587"/>
                  </a:cubicBezTo>
                  <a:cubicBezTo>
                    <a:pt x="54358" y="17525"/>
                    <a:pt x="54068" y="17495"/>
                    <a:pt x="53784" y="17495"/>
                  </a:cubicBezTo>
                  <a:cubicBezTo>
                    <a:pt x="52895" y="17495"/>
                    <a:pt x="52061" y="17787"/>
                    <a:pt x="51277" y="18277"/>
                  </a:cubicBezTo>
                  <a:cubicBezTo>
                    <a:pt x="50918" y="18521"/>
                    <a:pt x="50559" y="18751"/>
                    <a:pt x="50200" y="18952"/>
                  </a:cubicBezTo>
                  <a:cubicBezTo>
                    <a:pt x="49840" y="18263"/>
                    <a:pt x="49438" y="17573"/>
                    <a:pt x="49007" y="16927"/>
                  </a:cubicBezTo>
                  <a:cubicBezTo>
                    <a:pt x="49280" y="16797"/>
                    <a:pt x="49553" y="16625"/>
                    <a:pt x="49826" y="16452"/>
                  </a:cubicBezTo>
                  <a:cubicBezTo>
                    <a:pt x="50171" y="16194"/>
                    <a:pt x="50501" y="15907"/>
                    <a:pt x="50789" y="15576"/>
                  </a:cubicBezTo>
                  <a:cubicBezTo>
                    <a:pt x="51035" y="15302"/>
                    <a:pt x="51268" y="14898"/>
                    <a:pt x="51638" y="14898"/>
                  </a:cubicBezTo>
                  <a:cubicBezTo>
                    <a:pt x="51656" y="14898"/>
                    <a:pt x="51675" y="14899"/>
                    <a:pt x="51694" y="14901"/>
                  </a:cubicBezTo>
                  <a:cubicBezTo>
                    <a:pt x="51726" y="14904"/>
                    <a:pt x="51758" y="14906"/>
                    <a:pt x="51790" y="14906"/>
                  </a:cubicBezTo>
                  <a:cubicBezTo>
                    <a:pt x="52468" y="14906"/>
                    <a:pt x="53044" y="14195"/>
                    <a:pt x="53044" y="13550"/>
                  </a:cubicBezTo>
                  <a:cubicBezTo>
                    <a:pt x="53044" y="12760"/>
                    <a:pt x="52412" y="12286"/>
                    <a:pt x="51694" y="12200"/>
                  </a:cubicBezTo>
                  <a:cubicBezTo>
                    <a:pt x="51610" y="12191"/>
                    <a:pt x="51528" y="12187"/>
                    <a:pt x="51447" y="12187"/>
                  </a:cubicBezTo>
                  <a:cubicBezTo>
                    <a:pt x="50430" y="12187"/>
                    <a:pt x="49630" y="12834"/>
                    <a:pt x="48978" y="13579"/>
                  </a:cubicBezTo>
                  <a:cubicBezTo>
                    <a:pt x="48533" y="14068"/>
                    <a:pt x="47987" y="14455"/>
                    <a:pt x="47369" y="14700"/>
                  </a:cubicBezTo>
                  <a:cubicBezTo>
                    <a:pt x="46924" y="14154"/>
                    <a:pt x="46464" y="13608"/>
                    <a:pt x="46004" y="13091"/>
                  </a:cubicBezTo>
                  <a:cubicBezTo>
                    <a:pt x="46435" y="12746"/>
                    <a:pt x="46967" y="12516"/>
                    <a:pt x="47527" y="12185"/>
                  </a:cubicBezTo>
                  <a:cubicBezTo>
                    <a:pt x="48648" y="11496"/>
                    <a:pt x="49496" y="10418"/>
                    <a:pt x="49898" y="9154"/>
                  </a:cubicBezTo>
                  <a:cubicBezTo>
                    <a:pt x="50236" y="8164"/>
                    <a:pt x="49421" y="7515"/>
                    <a:pt x="48598" y="7515"/>
                  </a:cubicBezTo>
                  <a:cubicBezTo>
                    <a:pt x="48060" y="7515"/>
                    <a:pt x="47519" y="7793"/>
                    <a:pt x="47297" y="8436"/>
                  </a:cubicBezTo>
                  <a:cubicBezTo>
                    <a:pt x="46852" y="9729"/>
                    <a:pt x="45746" y="9973"/>
                    <a:pt x="44711" y="10648"/>
                  </a:cubicBezTo>
                  <a:cubicBezTo>
                    <a:pt x="44481" y="10792"/>
                    <a:pt x="44266" y="10964"/>
                    <a:pt x="44065" y="11151"/>
                  </a:cubicBezTo>
                  <a:cubicBezTo>
                    <a:pt x="43634" y="10777"/>
                    <a:pt x="43188" y="10404"/>
                    <a:pt x="42729" y="10045"/>
                  </a:cubicBezTo>
                  <a:cubicBezTo>
                    <a:pt x="43073" y="9556"/>
                    <a:pt x="43476" y="9111"/>
                    <a:pt x="43935" y="8709"/>
                  </a:cubicBezTo>
                  <a:cubicBezTo>
                    <a:pt x="44898" y="7832"/>
                    <a:pt x="45559" y="6855"/>
                    <a:pt x="45659" y="5533"/>
                  </a:cubicBezTo>
                  <a:cubicBezTo>
                    <a:pt x="45731" y="4671"/>
                    <a:pt x="45092" y="4240"/>
                    <a:pt x="44417" y="4240"/>
                  </a:cubicBezTo>
                  <a:cubicBezTo>
                    <a:pt x="43741" y="4240"/>
                    <a:pt x="43030" y="4671"/>
                    <a:pt x="42958" y="5533"/>
                  </a:cubicBezTo>
                  <a:cubicBezTo>
                    <a:pt x="42887" y="6424"/>
                    <a:pt x="41565" y="7143"/>
                    <a:pt x="41033" y="7789"/>
                  </a:cubicBezTo>
                  <a:cubicBezTo>
                    <a:pt x="40818" y="8019"/>
                    <a:pt x="40631" y="8278"/>
                    <a:pt x="40459" y="8536"/>
                  </a:cubicBezTo>
                  <a:cubicBezTo>
                    <a:pt x="39826" y="8177"/>
                    <a:pt x="39180" y="7847"/>
                    <a:pt x="38519" y="7545"/>
                  </a:cubicBezTo>
                  <a:cubicBezTo>
                    <a:pt x="38907" y="7157"/>
                    <a:pt x="39352" y="6798"/>
                    <a:pt x="39654" y="6439"/>
                  </a:cubicBezTo>
                  <a:cubicBezTo>
                    <a:pt x="40502" y="5418"/>
                    <a:pt x="40933" y="4226"/>
                    <a:pt x="40617" y="2904"/>
                  </a:cubicBezTo>
                  <a:cubicBezTo>
                    <a:pt x="40451" y="2236"/>
                    <a:pt x="39940" y="1947"/>
                    <a:pt x="39411" y="1947"/>
                  </a:cubicBezTo>
                  <a:cubicBezTo>
                    <a:pt x="38609" y="1947"/>
                    <a:pt x="37765" y="2610"/>
                    <a:pt x="38016" y="3623"/>
                  </a:cubicBezTo>
                  <a:cubicBezTo>
                    <a:pt x="38232" y="4528"/>
                    <a:pt x="36895" y="5390"/>
                    <a:pt x="36378" y="5964"/>
                  </a:cubicBezTo>
                  <a:cubicBezTo>
                    <a:pt x="36191" y="6151"/>
                    <a:pt x="36019" y="6367"/>
                    <a:pt x="35875" y="6582"/>
                  </a:cubicBezTo>
                  <a:cubicBezTo>
                    <a:pt x="35186" y="6381"/>
                    <a:pt x="34482" y="6209"/>
                    <a:pt x="33763" y="6065"/>
                  </a:cubicBezTo>
                  <a:cubicBezTo>
                    <a:pt x="33950" y="5433"/>
                    <a:pt x="34309" y="4801"/>
                    <a:pt x="34525" y="4226"/>
                  </a:cubicBezTo>
                  <a:cubicBezTo>
                    <a:pt x="34942" y="3192"/>
                    <a:pt x="35056" y="2071"/>
                    <a:pt x="34841" y="979"/>
                  </a:cubicBezTo>
                  <a:cubicBezTo>
                    <a:pt x="34715" y="296"/>
                    <a:pt x="34224" y="1"/>
                    <a:pt x="33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1661725" y="991775"/>
              <a:ext cx="206550" cy="160225"/>
            </a:xfrm>
            <a:custGeom>
              <a:rect b="b" l="l" r="r" t="t"/>
              <a:pathLst>
                <a:path extrusionOk="0" h="6409" w="8262">
                  <a:moveTo>
                    <a:pt x="4124" y="0"/>
                  </a:moveTo>
                  <a:cubicBezTo>
                    <a:pt x="1" y="0"/>
                    <a:pt x="1" y="6408"/>
                    <a:pt x="4124" y="6408"/>
                  </a:cubicBezTo>
                  <a:cubicBezTo>
                    <a:pt x="8262" y="6408"/>
                    <a:pt x="8262" y="0"/>
                    <a:pt x="4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1695850" y="1025175"/>
              <a:ext cx="119625" cy="92700"/>
            </a:xfrm>
            <a:custGeom>
              <a:rect b="b" l="l" r="r" t="t"/>
              <a:pathLst>
                <a:path extrusionOk="0" h="3708" w="4785">
                  <a:moveTo>
                    <a:pt x="2386" y="1"/>
                  </a:moveTo>
                  <a:cubicBezTo>
                    <a:pt x="15" y="1"/>
                    <a:pt x="1" y="3707"/>
                    <a:pt x="2386" y="3707"/>
                  </a:cubicBezTo>
                  <a:cubicBezTo>
                    <a:pt x="4785" y="3707"/>
                    <a:pt x="4785" y="1"/>
                    <a:pt x="2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2002950" y="951900"/>
              <a:ext cx="195775" cy="151950"/>
            </a:xfrm>
            <a:custGeom>
              <a:rect b="b" l="l" r="r" t="t"/>
              <a:pathLst>
                <a:path extrusionOk="0" h="6078" w="7831">
                  <a:moveTo>
                    <a:pt x="3908" y="1"/>
                  </a:moveTo>
                  <a:cubicBezTo>
                    <a:pt x="1" y="1"/>
                    <a:pt x="1" y="6078"/>
                    <a:pt x="3908" y="6078"/>
                  </a:cubicBezTo>
                  <a:cubicBezTo>
                    <a:pt x="7831" y="6078"/>
                    <a:pt x="7831" y="1"/>
                    <a:pt x="39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2044250" y="983875"/>
              <a:ext cx="113175" cy="87650"/>
            </a:xfrm>
            <a:custGeom>
              <a:rect b="b" l="l" r="r" t="t"/>
              <a:pathLst>
                <a:path extrusionOk="0" h="3506" w="4527">
                  <a:moveTo>
                    <a:pt x="2256" y="0"/>
                  </a:moveTo>
                  <a:cubicBezTo>
                    <a:pt x="1" y="0"/>
                    <a:pt x="1" y="3506"/>
                    <a:pt x="2256" y="3506"/>
                  </a:cubicBezTo>
                  <a:cubicBezTo>
                    <a:pt x="4512" y="3506"/>
                    <a:pt x="4527" y="0"/>
                    <a:pt x="2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1845125" y="1384125"/>
              <a:ext cx="233225" cy="113075"/>
            </a:xfrm>
            <a:custGeom>
              <a:rect b="b" l="l" r="r" t="t"/>
              <a:pathLst>
                <a:path extrusionOk="0" h="4523" w="9329">
                  <a:moveTo>
                    <a:pt x="4829" y="1"/>
                  </a:moveTo>
                  <a:cubicBezTo>
                    <a:pt x="2958" y="1"/>
                    <a:pt x="1059" y="992"/>
                    <a:pt x="308" y="2912"/>
                  </a:cubicBezTo>
                  <a:cubicBezTo>
                    <a:pt x="0" y="3702"/>
                    <a:pt x="719" y="4522"/>
                    <a:pt x="1422" y="4522"/>
                  </a:cubicBezTo>
                  <a:cubicBezTo>
                    <a:pt x="1703" y="4522"/>
                    <a:pt x="1981" y="4391"/>
                    <a:pt x="2190" y="4076"/>
                  </a:cubicBezTo>
                  <a:cubicBezTo>
                    <a:pt x="3013" y="2817"/>
                    <a:pt x="4093" y="2155"/>
                    <a:pt x="5208" y="2155"/>
                  </a:cubicBezTo>
                  <a:cubicBezTo>
                    <a:pt x="6156" y="2155"/>
                    <a:pt x="7130" y="2634"/>
                    <a:pt x="7995" y="3630"/>
                  </a:cubicBezTo>
                  <a:cubicBezTo>
                    <a:pt x="8139" y="3809"/>
                    <a:pt x="8325" y="3886"/>
                    <a:pt x="8509" y="3886"/>
                  </a:cubicBezTo>
                  <a:cubicBezTo>
                    <a:pt x="8928" y="3886"/>
                    <a:pt x="9328" y="3484"/>
                    <a:pt x="9158" y="2984"/>
                  </a:cubicBezTo>
                  <a:cubicBezTo>
                    <a:pt x="8508" y="974"/>
                    <a:pt x="6682" y="1"/>
                    <a:pt x="4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44"/>
          <p:cNvGrpSpPr/>
          <p:nvPr/>
        </p:nvGrpSpPr>
        <p:grpSpPr>
          <a:xfrm flipH="1" rot="918425">
            <a:off x="137062" y="1205880"/>
            <a:ext cx="1700746" cy="568048"/>
            <a:chOff x="4559950" y="777900"/>
            <a:chExt cx="2512500" cy="922050"/>
          </a:xfrm>
        </p:grpSpPr>
        <p:sp>
          <p:nvSpPr>
            <p:cNvPr id="429" name="Google Shape;429;p44"/>
            <p:cNvSpPr/>
            <p:nvPr/>
          </p:nvSpPr>
          <p:spPr>
            <a:xfrm>
              <a:off x="4559950" y="777900"/>
              <a:ext cx="2512500" cy="922050"/>
            </a:xfrm>
            <a:custGeom>
              <a:rect b="b" l="l" r="r" t="t"/>
              <a:pathLst>
                <a:path extrusionOk="0" h="36882" w="100500">
                  <a:moveTo>
                    <a:pt x="97571" y="1"/>
                  </a:moveTo>
                  <a:cubicBezTo>
                    <a:pt x="96865" y="1"/>
                    <a:pt x="96150" y="290"/>
                    <a:pt x="95543" y="768"/>
                  </a:cubicBezTo>
                  <a:cubicBezTo>
                    <a:pt x="93115" y="2679"/>
                    <a:pt x="90299" y="4820"/>
                    <a:pt x="87469" y="6070"/>
                  </a:cubicBezTo>
                  <a:cubicBezTo>
                    <a:pt x="86664" y="6400"/>
                    <a:pt x="85845" y="6688"/>
                    <a:pt x="84998" y="6889"/>
                  </a:cubicBezTo>
                  <a:cubicBezTo>
                    <a:pt x="84394" y="7047"/>
                    <a:pt x="83776" y="7162"/>
                    <a:pt x="83159" y="7219"/>
                  </a:cubicBezTo>
                  <a:cubicBezTo>
                    <a:pt x="82921" y="7231"/>
                    <a:pt x="82691" y="7236"/>
                    <a:pt x="82466" y="7236"/>
                  </a:cubicBezTo>
                  <a:cubicBezTo>
                    <a:pt x="80991" y="7236"/>
                    <a:pt x="79753" y="7005"/>
                    <a:pt x="78245" y="6731"/>
                  </a:cubicBezTo>
                  <a:cubicBezTo>
                    <a:pt x="77045" y="6515"/>
                    <a:pt x="75872" y="6367"/>
                    <a:pt x="74690" y="6367"/>
                  </a:cubicBezTo>
                  <a:cubicBezTo>
                    <a:pt x="73904" y="6367"/>
                    <a:pt x="73114" y="6432"/>
                    <a:pt x="72311" y="6587"/>
                  </a:cubicBezTo>
                  <a:cubicBezTo>
                    <a:pt x="70745" y="6917"/>
                    <a:pt x="69251" y="7535"/>
                    <a:pt x="67915" y="8412"/>
                  </a:cubicBezTo>
                  <a:cubicBezTo>
                    <a:pt x="66392" y="9417"/>
                    <a:pt x="64998" y="10624"/>
                    <a:pt x="63792" y="12003"/>
                  </a:cubicBezTo>
                  <a:cubicBezTo>
                    <a:pt x="57872" y="9173"/>
                    <a:pt x="51220" y="7938"/>
                    <a:pt x="44726" y="7463"/>
                  </a:cubicBezTo>
                  <a:cubicBezTo>
                    <a:pt x="40537" y="6876"/>
                    <a:pt x="36315" y="6582"/>
                    <a:pt x="32089" y="6582"/>
                  </a:cubicBezTo>
                  <a:cubicBezTo>
                    <a:pt x="31460" y="6582"/>
                    <a:pt x="30830" y="6588"/>
                    <a:pt x="30201" y="6601"/>
                  </a:cubicBezTo>
                  <a:cubicBezTo>
                    <a:pt x="26925" y="6702"/>
                    <a:pt x="23664" y="7004"/>
                    <a:pt x="20417" y="7478"/>
                  </a:cubicBezTo>
                  <a:cubicBezTo>
                    <a:pt x="17989" y="7780"/>
                    <a:pt x="15589" y="8311"/>
                    <a:pt x="13262" y="9044"/>
                  </a:cubicBezTo>
                  <a:cubicBezTo>
                    <a:pt x="9843" y="10179"/>
                    <a:pt x="6624" y="11702"/>
                    <a:pt x="3923" y="14087"/>
                  </a:cubicBezTo>
                  <a:cubicBezTo>
                    <a:pt x="1553" y="16184"/>
                    <a:pt x="130" y="19431"/>
                    <a:pt x="73" y="22563"/>
                  </a:cubicBezTo>
                  <a:cubicBezTo>
                    <a:pt x="1" y="26371"/>
                    <a:pt x="2084" y="29848"/>
                    <a:pt x="5259" y="31859"/>
                  </a:cubicBezTo>
                  <a:cubicBezTo>
                    <a:pt x="7458" y="33238"/>
                    <a:pt x="9785" y="33569"/>
                    <a:pt x="12299" y="33842"/>
                  </a:cubicBezTo>
                  <a:cubicBezTo>
                    <a:pt x="14038" y="34028"/>
                    <a:pt x="15791" y="34115"/>
                    <a:pt x="17543" y="34129"/>
                  </a:cubicBezTo>
                  <a:cubicBezTo>
                    <a:pt x="17638" y="34129"/>
                    <a:pt x="17732" y="34130"/>
                    <a:pt x="17826" y="34130"/>
                  </a:cubicBezTo>
                  <a:cubicBezTo>
                    <a:pt x="21280" y="34130"/>
                    <a:pt x="24720" y="33876"/>
                    <a:pt x="28161" y="33569"/>
                  </a:cubicBezTo>
                  <a:cubicBezTo>
                    <a:pt x="33287" y="33117"/>
                    <a:pt x="38429" y="32554"/>
                    <a:pt x="43569" y="32554"/>
                  </a:cubicBezTo>
                  <a:cubicBezTo>
                    <a:pt x="45617" y="32554"/>
                    <a:pt x="47665" y="32644"/>
                    <a:pt x="49712" y="32865"/>
                  </a:cubicBezTo>
                  <a:cubicBezTo>
                    <a:pt x="52197" y="33253"/>
                    <a:pt x="54654" y="33914"/>
                    <a:pt x="57010" y="34804"/>
                  </a:cubicBezTo>
                  <a:cubicBezTo>
                    <a:pt x="59352" y="35839"/>
                    <a:pt x="61565" y="36773"/>
                    <a:pt x="64237" y="36873"/>
                  </a:cubicBezTo>
                  <a:cubicBezTo>
                    <a:pt x="64379" y="36879"/>
                    <a:pt x="64521" y="36882"/>
                    <a:pt x="64663" y="36882"/>
                  </a:cubicBezTo>
                  <a:cubicBezTo>
                    <a:pt x="67731" y="36882"/>
                    <a:pt x="70985" y="35561"/>
                    <a:pt x="73044" y="33296"/>
                  </a:cubicBezTo>
                  <a:cubicBezTo>
                    <a:pt x="74538" y="31672"/>
                    <a:pt x="75486" y="29618"/>
                    <a:pt x="75759" y="27420"/>
                  </a:cubicBezTo>
                  <a:cubicBezTo>
                    <a:pt x="76090" y="24977"/>
                    <a:pt x="75544" y="22750"/>
                    <a:pt x="74423" y="20595"/>
                  </a:cubicBezTo>
                  <a:cubicBezTo>
                    <a:pt x="73130" y="18124"/>
                    <a:pt x="70831" y="16328"/>
                    <a:pt x="68576" y="14776"/>
                  </a:cubicBezTo>
                  <a:cubicBezTo>
                    <a:pt x="69409" y="13929"/>
                    <a:pt x="70372" y="13210"/>
                    <a:pt x="71406" y="12621"/>
                  </a:cubicBezTo>
                  <a:cubicBezTo>
                    <a:pt x="72449" y="12022"/>
                    <a:pt x="73633" y="11706"/>
                    <a:pt x="74841" y="11706"/>
                  </a:cubicBezTo>
                  <a:cubicBezTo>
                    <a:pt x="74965" y="11706"/>
                    <a:pt x="75089" y="11709"/>
                    <a:pt x="75213" y="11716"/>
                  </a:cubicBezTo>
                  <a:cubicBezTo>
                    <a:pt x="76765" y="11788"/>
                    <a:pt x="78547" y="12291"/>
                    <a:pt x="80228" y="12506"/>
                  </a:cubicBezTo>
                  <a:cubicBezTo>
                    <a:pt x="80899" y="12592"/>
                    <a:pt x="81561" y="12633"/>
                    <a:pt x="82212" y="12633"/>
                  </a:cubicBezTo>
                  <a:cubicBezTo>
                    <a:pt x="88770" y="12633"/>
                    <a:pt x="94348" y="8508"/>
                    <a:pt x="99379" y="4561"/>
                  </a:cubicBezTo>
                  <a:cubicBezTo>
                    <a:pt x="100500" y="3670"/>
                    <a:pt x="100299" y="1702"/>
                    <a:pt x="99365" y="768"/>
                  </a:cubicBezTo>
                  <a:cubicBezTo>
                    <a:pt x="98829" y="232"/>
                    <a:pt x="98203" y="1"/>
                    <a:pt x="97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4734175" y="1168500"/>
              <a:ext cx="204400" cy="158775"/>
            </a:xfrm>
            <a:custGeom>
              <a:rect b="b" l="l" r="r" t="t"/>
              <a:pathLst>
                <a:path extrusionOk="0" h="6351" w="8176">
                  <a:moveTo>
                    <a:pt x="4080" y="0"/>
                  </a:moveTo>
                  <a:cubicBezTo>
                    <a:pt x="0" y="0"/>
                    <a:pt x="0" y="6350"/>
                    <a:pt x="4080" y="6350"/>
                  </a:cubicBezTo>
                  <a:cubicBezTo>
                    <a:pt x="8175" y="6350"/>
                    <a:pt x="8175" y="0"/>
                    <a:pt x="4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4767925" y="1201900"/>
              <a:ext cx="118200" cy="91975"/>
            </a:xfrm>
            <a:custGeom>
              <a:rect b="b" l="l" r="r" t="t"/>
              <a:pathLst>
                <a:path extrusionOk="0" h="3679" w="4728">
                  <a:moveTo>
                    <a:pt x="2371" y="0"/>
                  </a:moveTo>
                  <a:cubicBezTo>
                    <a:pt x="15" y="0"/>
                    <a:pt x="1" y="3678"/>
                    <a:pt x="2371" y="3678"/>
                  </a:cubicBezTo>
                  <a:cubicBezTo>
                    <a:pt x="4727" y="3678"/>
                    <a:pt x="4727" y="0"/>
                    <a:pt x="2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4961175" y="1301375"/>
              <a:ext cx="198275" cy="153775"/>
            </a:xfrm>
            <a:custGeom>
              <a:rect b="b" l="l" r="r" t="t"/>
              <a:pathLst>
                <a:path extrusionOk="0" h="6151" w="7931">
                  <a:moveTo>
                    <a:pt x="3966" y="1"/>
                  </a:moveTo>
                  <a:cubicBezTo>
                    <a:pt x="15" y="1"/>
                    <a:pt x="0" y="6150"/>
                    <a:pt x="3966" y="6150"/>
                  </a:cubicBezTo>
                  <a:cubicBezTo>
                    <a:pt x="7931" y="6150"/>
                    <a:pt x="7931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5003200" y="1334075"/>
              <a:ext cx="114600" cy="89100"/>
            </a:xfrm>
            <a:custGeom>
              <a:rect b="b" l="l" r="r" t="t"/>
              <a:pathLst>
                <a:path extrusionOk="0" h="3564" w="4584">
                  <a:moveTo>
                    <a:pt x="2285" y="0"/>
                  </a:moveTo>
                  <a:cubicBezTo>
                    <a:pt x="0" y="0"/>
                    <a:pt x="0" y="3563"/>
                    <a:pt x="2285" y="3563"/>
                  </a:cubicBezTo>
                  <a:cubicBezTo>
                    <a:pt x="4583" y="3563"/>
                    <a:pt x="4569" y="0"/>
                    <a:pt x="2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4707575" y="1422500"/>
              <a:ext cx="159150" cy="129600"/>
            </a:xfrm>
            <a:custGeom>
              <a:rect b="b" l="l" r="r" t="t"/>
              <a:pathLst>
                <a:path extrusionOk="0" h="5184" w="6366">
                  <a:moveTo>
                    <a:pt x="3807" y="1"/>
                  </a:moveTo>
                  <a:cubicBezTo>
                    <a:pt x="3630" y="1"/>
                    <a:pt x="3453" y="19"/>
                    <a:pt x="3277" y="55"/>
                  </a:cubicBezTo>
                  <a:cubicBezTo>
                    <a:pt x="2601" y="184"/>
                    <a:pt x="1998" y="529"/>
                    <a:pt x="1538" y="1046"/>
                  </a:cubicBezTo>
                  <a:cubicBezTo>
                    <a:pt x="1078" y="1363"/>
                    <a:pt x="719" y="1794"/>
                    <a:pt x="504" y="2311"/>
                  </a:cubicBezTo>
                  <a:cubicBezTo>
                    <a:pt x="1" y="3446"/>
                    <a:pt x="935" y="4595"/>
                    <a:pt x="1984" y="4983"/>
                  </a:cubicBezTo>
                  <a:cubicBezTo>
                    <a:pt x="2340" y="5118"/>
                    <a:pt x="2716" y="5183"/>
                    <a:pt x="3092" y="5183"/>
                  </a:cubicBezTo>
                  <a:cubicBezTo>
                    <a:pt x="4234" y="5183"/>
                    <a:pt x="5373" y="4587"/>
                    <a:pt x="5935" y="3561"/>
                  </a:cubicBezTo>
                  <a:cubicBezTo>
                    <a:pt x="6136" y="3216"/>
                    <a:pt x="6265" y="2828"/>
                    <a:pt x="6308" y="2426"/>
                  </a:cubicBezTo>
                  <a:cubicBezTo>
                    <a:pt x="6366" y="1736"/>
                    <a:pt x="6050" y="1161"/>
                    <a:pt x="5590" y="702"/>
                  </a:cubicBezTo>
                  <a:cubicBezTo>
                    <a:pt x="5103" y="249"/>
                    <a:pt x="4464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44"/>
          <p:cNvGrpSpPr/>
          <p:nvPr/>
        </p:nvGrpSpPr>
        <p:grpSpPr>
          <a:xfrm>
            <a:off x="7733511" y="1221662"/>
            <a:ext cx="1344486" cy="1350098"/>
            <a:chOff x="3730250" y="2585325"/>
            <a:chExt cx="2011800" cy="2264125"/>
          </a:xfrm>
        </p:grpSpPr>
        <p:sp>
          <p:nvSpPr>
            <p:cNvPr id="436" name="Google Shape;436;p44"/>
            <p:cNvSpPr/>
            <p:nvPr/>
          </p:nvSpPr>
          <p:spPr>
            <a:xfrm>
              <a:off x="3730250" y="2585325"/>
              <a:ext cx="2011800" cy="2264125"/>
            </a:xfrm>
            <a:custGeom>
              <a:rect b="b" l="l" r="r" t="t"/>
              <a:pathLst>
                <a:path extrusionOk="0" h="90565" w="80472">
                  <a:moveTo>
                    <a:pt x="8334" y="54659"/>
                  </a:moveTo>
                  <a:lnTo>
                    <a:pt x="8334" y="54659"/>
                  </a:lnTo>
                  <a:cubicBezTo>
                    <a:pt x="8291" y="54730"/>
                    <a:pt x="8262" y="54802"/>
                    <a:pt x="8233" y="54860"/>
                  </a:cubicBezTo>
                  <a:lnTo>
                    <a:pt x="8305" y="54702"/>
                  </a:lnTo>
                  <a:lnTo>
                    <a:pt x="8334" y="54659"/>
                  </a:lnTo>
                  <a:close/>
                  <a:moveTo>
                    <a:pt x="37263" y="1"/>
                  </a:moveTo>
                  <a:cubicBezTo>
                    <a:pt x="37179" y="1"/>
                    <a:pt x="37095" y="2"/>
                    <a:pt x="37011" y="6"/>
                  </a:cubicBezTo>
                  <a:cubicBezTo>
                    <a:pt x="33160" y="164"/>
                    <a:pt x="31091" y="4776"/>
                    <a:pt x="33376" y="7836"/>
                  </a:cubicBezTo>
                  <a:cubicBezTo>
                    <a:pt x="34065" y="8770"/>
                    <a:pt x="35085" y="9402"/>
                    <a:pt x="36220" y="9632"/>
                  </a:cubicBezTo>
                  <a:cubicBezTo>
                    <a:pt x="36335" y="15163"/>
                    <a:pt x="36436" y="20680"/>
                    <a:pt x="36551" y="26212"/>
                  </a:cubicBezTo>
                  <a:cubicBezTo>
                    <a:pt x="33577" y="26599"/>
                    <a:pt x="30703" y="27217"/>
                    <a:pt x="28017" y="28582"/>
                  </a:cubicBezTo>
                  <a:cubicBezTo>
                    <a:pt x="27212" y="26844"/>
                    <a:pt x="26393" y="25120"/>
                    <a:pt x="25589" y="23396"/>
                  </a:cubicBezTo>
                  <a:cubicBezTo>
                    <a:pt x="25732" y="23194"/>
                    <a:pt x="25847" y="22965"/>
                    <a:pt x="25948" y="22735"/>
                  </a:cubicBezTo>
                  <a:cubicBezTo>
                    <a:pt x="26537" y="21269"/>
                    <a:pt x="26192" y="19603"/>
                    <a:pt x="25086" y="18482"/>
                  </a:cubicBezTo>
                  <a:cubicBezTo>
                    <a:pt x="24553" y="17752"/>
                    <a:pt x="23714" y="17357"/>
                    <a:pt x="22862" y="17357"/>
                  </a:cubicBezTo>
                  <a:cubicBezTo>
                    <a:pt x="22405" y="17357"/>
                    <a:pt x="21944" y="17471"/>
                    <a:pt x="21523" y="17706"/>
                  </a:cubicBezTo>
                  <a:cubicBezTo>
                    <a:pt x="20144" y="18439"/>
                    <a:pt x="19195" y="19718"/>
                    <a:pt x="19095" y="21284"/>
                  </a:cubicBezTo>
                  <a:cubicBezTo>
                    <a:pt x="18994" y="23094"/>
                    <a:pt x="20302" y="24674"/>
                    <a:pt x="22097" y="24933"/>
                  </a:cubicBezTo>
                  <a:cubicBezTo>
                    <a:pt x="22258" y="24956"/>
                    <a:pt x="22422" y="24967"/>
                    <a:pt x="22585" y="24967"/>
                  </a:cubicBezTo>
                  <a:cubicBezTo>
                    <a:pt x="22831" y="24967"/>
                    <a:pt x="23077" y="24941"/>
                    <a:pt x="23319" y="24890"/>
                  </a:cubicBezTo>
                  <a:lnTo>
                    <a:pt x="25704" y="29976"/>
                  </a:lnTo>
                  <a:cubicBezTo>
                    <a:pt x="23161" y="31800"/>
                    <a:pt x="20962" y="34315"/>
                    <a:pt x="19669" y="37159"/>
                  </a:cubicBezTo>
                  <a:cubicBezTo>
                    <a:pt x="19181" y="38266"/>
                    <a:pt x="18750" y="39386"/>
                    <a:pt x="18391" y="40536"/>
                  </a:cubicBezTo>
                  <a:cubicBezTo>
                    <a:pt x="15417" y="39688"/>
                    <a:pt x="12486" y="38668"/>
                    <a:pt x="9627" y="37490"/>
                  </a:cubicBezTo>
                  <a:cubicBezTo>
                    <a:pt x="9785" y="37145"/>
                    <a:pt x="9900" y="36786"/>
                    <a:pt x="9943" y="36412"/>
                  </a:cubicBezTo>
                  <a:cubicBezTo>
                    <a:pt x="10101" y="35306"/>
                    <a:pt x="9857" y="34171"/>
                    <a:pt x="9282" y="33208"/>
                  </a:cubicBezTo>
                  <a:cubicBezTo>
                    <a:pt x="9210" y="32964"/>
                    <a:pt x="9109" y="32749"/>
                    <a:pt x="8966" y="32533"/>
                  </a:cubicBezTo>
                  <a:cubicBezTo>
                    <a:pt x="8265" y="31501"/>
                    <a:pt x="7125" y="30823"/>
                    <a:pt x="5939" y="30823"/>
                  </a:cubicBezTo>
                  <a:cubicBezTo>
                    <a:pt x="5837" y="30823"/>
                    <a:pt x="5735" y="30828"/>
                    <a:pt x="5633" y="30838"/>
                  </a:cubicBezTo>
                  <a:cubicBezTo>
                    <a:pt x="5453" y="30814"/>
                    <a:pt x="5270" y="30802"/>
                    <a:pt x="5087" y="30802"/>
                  </a:cubicBezTo>
                  <a:cubicBezTo>
                    <a:pt x="4832" y="30802"/>
                    <a:pt x="4576" y="30825"/>
                    <a:pt x="4325" y="30867"/>
                  </a:cubicBezTo>
                  <a:cubicBezTo>
                    <a:pt x="1193" y="31398"/>
                    <a:pt x="1" y="35421"/>
                    <a:pt x="1524" y="37935"/>
                  </a:cubicBezTo>
                  <a:cubicBezTo>
                    <a:pt x="2267" y="39170"/>
                    <a:pt x="3637" y="40004"/>
                    <a:pt x="5056" y="40004"/>
                  </a:cubicBezTo>
                  <a:cubicBezTo>
                    <a:pt x="5421" y="40004"/>
                    <a:pt x="5789" y="39949"/>
                    <a:pt x="6150" y="39832"/>
                  </a:cubicBezTo>
                  <a:cubicBezTo>
                    <a:pt x="6480" y="39731"/>
                    <a:pt x="6782" y="39587"/>
                    <a:pt x="7069" y="39401"/>
                  </a:cubicBezTo>
                  <a:cubicBezTo>
                    <a:pt x="7112" y="39401"/>
                    <a:pt x="7156" y="39386"/>
                    <a:pt x="7199" y="39386"/>
                  </a:cubicBezTo>
                  <a:cubicBezTo>
                    <a:pt x="10632" y="40866"/>
                    <a:pt x="14152" y="42130"/>
                    <a:pt x="17759" y="43151"/>
                  </a:cubicBezTo>
                  <a:cubicBezTo>
                    <a:pt x="17414" y="44918"/>
                    <a:pt x="17342" y="46728"/>
                    <a:pt x="17514" y="48509"/>
                  </a:cubicBezTo>
                  <a:cubicBezTo>
                    <a:pt x="17658" y="49975"/>
                    <a:pt x="17902" y="51412"/>
                    <a:pt x="18247" y="52834"/>
                  </a:cubicBezTo>
                  <a:lnTo>
                    <a:pt x="12428" y="53351"/>
                  </a:lnTo>
                  <a:cubicBezTo>
                    <a:pt x="11592" y="52691"/>
                    <a:pt x="10612" y="52241"/>
                    <a:pt x="9567" y="52241"/>
                  </a:cubicBezTo>
                  <a:cubicBezTo>
                    <a:pt x="9248" y="52241"/>
                    <a:pt x="8922" y="52283"/>
                    <a:pt x="8592" y="52374"/>
                  </a:cubicBezTo>
                  <a:cubicBezTo>
                    <a:pt x="6796" y="52877"/>
                    <a:pt x="5546" y="54759"/>
                    <a:pt x="6035" y="56613"/>
                  </a:cubicBezTo>
                  <a:cubicBezTo>
                    <a:pt x="6468" y="58333"/>
                    <a:pt x="8007" y="59399"/>
                    <a:pt x="9616" y="59399"/>
                  </a:cubicBezTo>
                  <a:cubicBezTo>
                    <a:pt x="10304" y="59399"/>
                    <a:pt x="11005" y="59204"/>
                    <a:pt x="11638" y="58782"/>
                  </a:cubicBezTo>
                  <a:cubicBezTo>
                    <a:pt x="12213" y="58380"/>
                    <a:pt x="12701" y="57834"/>
                    <a:pt x="13017" y="57202"/>
                  </a:cubicBezTo>
                  <a:cubicBezTo>
                    <a:pt x="13290" y="56828"/>
                    <a:pt x="13463" y="56397"/>
                    <a:pt x="13535" y="55952"/>
                  </a:cubicBezTo>
                  <a:lnTo>
                    <a:pt x="18994" y="55449"/>
                  </a:lnTo>
                  <a:cubicBezTo>
                    <a:pt x="19554" y="57087"/>
                    <a:pt x="20244" y="58667"/>
                    <a:pt x="21077" y="60176"/>
                  </a:cubicBezTo>
                  <a:cubicBezTo>
                    <a:pt x="22327" y="62489"/>
                    <a:pt x="23965" y="64558"/>
                    <a:pt x="25919" y="66325"/>
                  </a:cubicBezTo>
                  <a:cubicBezTo>
                    <a:pt x="23290" y="69399"/>
                    <a:pt x="20733" y="72531"/>
                    <a:pt x="18247" y="75750"/>
                  </a:cubicBezTo>
                  <a:cubicBezTo>
                    <a:pt x="18096" y="75721"/>
                    <a:pt x="17946" y="75706"/>
                    <a:pt x="17796" y="75706"/>
                  </a:cubicBezTo>
                  <a:cubicBezTo>
                    <a:pt x="17575" y="75706"/>
                    <a:pt x="17355" y="75739"/>
                    <a:pt x="17141" y="75807"/>
                  </a:cubicBezTo>
                  <a:cubicBezTo>
                    <a:pt x="17069" y="75822"/>
                    <a:pt x="16997" y="75850"/>
                    <a:pt x="16940" y="75879"/>
                  </a:cubicBezTo>
                  <a:cubicBezTo>
                    <a:pt x="16408" y="75879"/>
                    <a:pt x="15891" y="76023"/>
                    <a:pt x="15431" y="76281"/>
                  </a:cubicBezTo>
                  <a:cubicBezTo>
                    <a:pt x="14799" y="76655"/>
                    <a:pt x="14310" y="77215"/>
                    <a:pt x="14037" y="77890"/>
                  </a:cubicBezTo>
                  <a:cubicBezTo>
                    <a:pt x="13391" y="79399"/>
                    <a:pt x="13994" y="81137"/>
                    <a:pt x="15431" y="81928"/>
                  </a:cubicBezTo>
                  <a:cubicBezTo>
                    <a:pt x="15953" y="82208"/>
                    <a:pt x="16520" y="82344"/>
                    <a:pt x="17083" y="82344"/>
                  </a:cubicBezTo>
                  <a:cubicBezTo>
                    <a:pt x="17963" y="82344"/>
                    <a:pt x="18831" y="82012"/>
                    <a:pt x="19497" y="81382"/>
                  </a:cubicBezTo>
                  <a:cubicBezTo>
                    <a:pt x="20488" y="80433"/>
                    <a:pt x="20761" y="78997"/>
                    <a:pt x="20460" y="77689"/>
                  </a:cubicBezTo>
                  <a:cubicBezTo>
                    <a:pt x="20431" y="77589"/>
                    <a:pt x="20402" y="77488"/>
                    <a:pt x="20359" y="77402"/>
                  </a:cubicBezTo>
                  <a:cubicBezTo>
                    <a:pt x="22830" y="74184"/>
                    <a:pt x="25402" y="71052"/>
                    <a:pt x="28045" y="67977"/>
                  </a:cubicBezTo>
                  <a:cubicBezTo>
                    <a:pt x="28304" y="68135"/>
                    <a:pt x="28548" y="68308"/>
                    <a:pt x="28807" y="68451"/>
                  </a:cubicBezTo>
                  <a:cubicBezTo>
                    <a:pt x="31838" y="70305"/>
                    <a:pt x="35402" y="71195"/>
                    <a:pt x="38936" y="71454"/>
                  </a:cubicBezTo>
                  <a:cubicBezTo>
                    <a:pt x="38749" y="74802"/>
                    <a:pt x="38620" y="78163"/>
                    <a:pt x="38562" y="81511"/>
                  </a:cubicBezTo>
                  <a:cubicBezTo>
                    <a:pt x="37327" y="81813"/>
                    <a:pt x="36206" y="82560"/>
                    <a:pt x="35617" y="83738"/>
                  </a:cubicBezTo>
                  <a:cubicBezTo>
                    <a:pt x="34726" y="85577"/>
                    <a:pt x="35071" y="88077"/>
                    <a:pt x="36680" y="89427"/>
                  </a:cubicBezTo>
                  <a:cubicBezTo>
                    <a:pt x="37603" y="90182"/>
                    <a:pt x="38737" y="90564"/>
                    <a:pt x="39877" y="90564"/>
                  </a:cubicBezTo>
                  <a:cubicBezTo>
                    <a:pt x="40776" y="90564"/>
                    <a:pt x="41679" y="90326"/>
                    <a:pt x="42485" y="89844"/>
                  </a:cubicBezTo>
                  <a:cubicBezTo>
                    <a:pt x="44625" y="88565"/>
                    <a:pt x="45157" y="85821"/>
                    <a:pt x="43864" y="83752"/>
                  </a:cubicBezTo>
                  <a:cubicBezTo>
                    <a:pt x="43533" y="83249"/>
                    <a:pt x="43074" y="82862"/>
                    <a:pt x="42528" y="82632"/>
                  </a:cubicBezTo>
                  <a:cubicBezTo>
                    <a:pt x="42226" y="82158"/>
                    <a:pt x="41781" y="81798"/>
                    <a:pt x="41249" y="81612"/>
                  </a:cubicBezTo>
                  <a:cubicBezTo>
                    <a:pt x="41321" y="78235"/>
                    <a:pt x="41436" y="74873"/>
                    <a:pt x="41623" y="71511"/>
                  </a:cubicBezTo>
                  <a:cubicBezTo>
                    <a:pt x="42959" y="71440"/>
                    <a:pt x="44280" y="71267"/>
                    <a:pt x="45617" y="71066"/>
                  </a:cubicBezTo>
                  <a:cubicBezTo>
                    <a:pt x="46823" y="70894"/>
                    <a:pt x="48002" y="70606"/>
                    <a:pt x="49137" y="70190"/>
                  </a:cubicBezTo>
                  <a:cubicBezTo>
                    <a:pt x="49984" y="69859"/>
                    <a:pt x="50861" y="69529"/>
                    <a:pt x="51694" y="69126"/>
                  </a:cubicBezTo>
                  <a:cubicBezTo>
                    <a:pt x="52455" y="70491"/>
                    <a:pt x="53174" y="71871"/>
                    <a:pt x="53878" y="73279"/>
                  </a:cubicBezTo>
                  <a:cubicBezTo>
                    <a:pt x="53461" y="73623"/>
                    <a:pt x="53145" y="74069"/>
                    <a:pt x="52944" y="74557"/>
                  </a:cubicBezTo>
                  <a:cubicBezTo>
                    <a:pt x="52297" y="76066"/>
                    <a:pt x="52901" y="77804"/>
                    <a:pt x="54338" y="78594"/>
                  </a:cubicBezTo>
                  <a:cubicBezTo>
                    <a:pt x="54864" y="78878"/>
                    <a:pt x="55438" y="79016"/>
                    <a:pt x="56006" y="79016"/>
                  </a:cubicBezTo>
                  <a:cubicBezTo>
                    <a:pt x="56880" y="79016"/>
                    <a:pt x="57742" y="78690"/>
                    <a:pt x="58403" y="78063"/>
                  </a:cubicBezTo>
                  <a:cubicBezTo>
                    <a:pt x="59395" y="77100"/>
                    <a:pt x="59668" y="75664"/>
                    <a:pt x="59366" y="74370"/>
                  </a:cubicBezTo>
                  <a:cubicBezTo>
                    <a:pt x="59165" y="73681"/>
                    <a:pt x="58734" y="73106"/>
                    <a:pt x="58130" y="72747"/>
                  </a:cubicBezTo>
                  <a:cubicBezTo>
                    <a:pt x="57694" y="72504"/>
                    <a:pt x="57206" y="72374"/>
                    <a:pt x="56710" y="72374"/>
                  </a:cubicBezTo>
                  <a:cubicBezTo>
                    <a:pt x="56619" y="72374"/>
                    <a:pt x="56527" y="72379"/>
                    <a:pt x="56435" y="72388"/>
                  </a:cubicBezTo>
                  <a:cubicBezTo>
                    <a:pt x="55659" y="70836"/>
                    <a:pt x="54869" y="69299"/>
                    <a:pt x="54036" y="67776"/>
                  </a:cubicBezTo>
                  <a:cubicBezTo>
                    <a:pt x="55975" y="66411"/>
                    <a:pt x="57656" y="64744"/>
                    <a:pt x="59036" y="62819"/>
                  </a:cubicBezTo>
                  <a:cubicBezTo>
                    <a:pt x="59682" y="61943"/>
                    <a:pt x="60228" y="60995"/>
                    <a:pt x="60659" y="60003"/>
                  </a:cubicBezTo>
                  <a:cubicBezTo>
                    <a:pt x="63791" y="61383"/>
                    <a:pt x="66981" y="62647"/>
                    <a:pt x="70213" y="63796"/>
                  </a:cubicBezTo>
                  <a:cubicBezTo>
                    <a:pt x="70156" y="65190"/>
                    <a:pt x="70673" y="66612"/>
                    <a:pt x="71751" y="67517"/>
                  </a:cubicBezTo>
                  <a:cubicBezTo>
                    <a:pt x="72674" y="68264"/>
                    <a:pt x="73807" y="68647"/>
                    <a:pt x="74947" y="68647"/>
                  </a:cubicBezTo>
                  <a:cubicBezTo>
                    <a:pt x="75846" y="68647"/>
                    <a:pt x="76750" y="68408"/>
                    <a:pt x="77555" y="67920"/>
                  </a:cubicBezTo>
                  <a:cubicBezTo>
                    <a:pt x="79696" y="66655"/>
                    <a:pt x="80227" y="63897"/>
                    <a:pt x="78920" y="61842"/>
                  </a:cubicBezTo>
                  <a:cubicBezTo>
                    <a:pt x="78604" y="61339"/>
                    <a:pt x="78144" y="60952"/>
                    <a:pt x="77598" y="60722"/>
                  </a:cubicBezTo>
                  <a:cubicBezTo>
                    <a:pt x="77253" y="60176"/>
                    <a:pt x="76707" y="59788"/>
                    <a:pt x="76090" y="59615"/>
                  </a:cubicBezTo>
                  <a:cubicBezTo>
                    <a:pt x="75676" y="59503"/>
                    <a:pt x="75245" y="59448"/>
                    <a:pt x="74813" y="59448"/>
                  </a:cubicBezTo>
                  <a:cubicBezTo>
                    <a:pt x="73368" y="59448"/>
                    <a:pt x="71909" y="60067"/>
                    <a:pt x="71047" y="61239"/>
                  </a:cubicBezTo>
                  <a:cubicBezTo>
                    <a:pt x="67843" y="60104"/>
                    <a:pt x="64668" y="58854"/>
                    <a:pt x="61550" y="57460"/>
                  </a:cubicBezTo>
                  <a:cubicBezTo>
                    <a:pt x="62024" y="55722"/>
                    <a:pt x="62326" y="53940"/>
                    <a:pt x="62469" y="52144"/>
                  </a:cubicBezTo>
                  <a:cubicBezTo>
                    <a:pt x="62541" y="51268"/>
                    <a:pt x="62570" y="50392"/>
                    <a:pt x="62541" y="49515"/>
                  </a:cubicBezTo>
                  <a:lnTo>
                    <a:pt x="66808" y="49113"/>
                  </a:lnTo>
                  <a:cubicBezTo>
                    <a:pt x="67453" y="50422"/>
                    <a:pt x="68762" y="51167"/>
                    <a:pt x="70106" y="51167"/>
                  </a:cubicBezTo>
                  <a:cubicBezTo>
                    <a:pt x="70798" y="51167"/>
                    <a:pt x="71499" y="50970"/>
                    <a:pt x="72124" y="50550"/>
                  </a:cubicBezTo>
                  <a:cubicBezTo>
                    <a:pt x="72713" y="50147"/>
                    <a:pt x="73187" y="49601"/>
                    <a:pt x="73518" y="48969"/>
                  </a:cubicBezTo>
                  <a:cubicBezTo>
                    <a:pt x="74265" y="47920"/>
                    <a:pt x="74337" y="46354"/>
                    <a:pt x="73302" y="45421"/>
                  </a:cubicBezTo>
                  <a:cubicBezTo>
                    <a:pt x="72383" y="44603"/>
                    <a:pt x="71265" y="44010"/>
                    <a:pt x="70057" y="44010"/>
                  </a:cubicBezTo>
                  <a:cubicBezTo>
                    <a:pt x="69737" y="44010"/>
                    <a:pt x="69410" y="44051"/>
                    <a:pt x="69078" y="44142"/>
                  </a:cubicBezTo>
                  <a:cubicBezTo>
                    <a:pt x="67943" y="44472"/>
                    <a:pt x="67024" y="45320"/>
                    <a:pt x="66622" y="46441"/>
                  </a:cubicBezTo>
                  <a:lnTo>
                    <a:pt x="62369" y="46843"/>
                  </a:lnTo>
                  <a:cubicBezTo>
                    <a:pt x="62211" y="45392"/>
                    <a:pt x="61967" y="43955"/>
                    <a:pt x="61694" y="42561"/>
                  </a:cubicBezTo>
                  <a:cubicBezTo>
                    <a:pt x="61406" y="41067"/>
                    <a:pt x="60946" y="39602"/>
                    <a:pt x="60357" y="38194"/>
                  </a:cubicBezTo>
                  <a:lnTo>
                    <a:pt x="72354" y="32806"/>
                  </a:lnTo>
                  <a:cubicBezTo>
                    <a:pt x="73128" y="33700"/>
                    <a:pt x="74266" y="34263"/>
                    <a:pt x="75435" y="34263"/>
                  </a:cubicBezTo>
                  <a:cubicBezTo>
                    <a:pt x="75807" y="34263"/>
                    <a:pt x="76182" y="34206"/>
                    <a:pt x="76549" y="34085"/>
                  </a:cubicBezTo>
                  <a:cubicBezTo>
                    <a:pt x="76865" y="33984"/>
                    <a:pt x="77167" y="33841"/>
                    <a:pt x="77454" y="33668"/>
                  </a:cubicBezTo>
                  <a:cubicBezTo>
                    <a:pt x="78920" y="33467"/>
                    <a:pt x="80112" y="32231"/>
                    <a:pt x="80328" y="30680"/>
                  </a:cubicBezTo>
                  <a:cubicBezTo>
                    <a:pt x="80472" y="29559"/>
                    <a:pt x="80242" y="28424"/>
                    <a:pt x="79667" y="27476"/>
                  </a:cubicBezTo>
                  <a:cubicBezTo>
                    <a:pt x="79595" y="27232"/>
                    <a:pt x="79495" y="27002"/>
                    <a:pt x="79351" y="26801"/>
                  </a:cubicBezTo>
                  <a:cubicBezTo>
                    <a:pt x="78650" y="25755"/>
                    <a:pt x="77510" y="25076"/>
                    <a:pt x="76324" y="25076"/>
                  </a:cubicBezTo>
                  <a:cubicBezTo>
                    <a:pt x="76222" y="25076"/>
                    <a:pt x="76120" y="25081"/>
                    <a:pt x="76018" y="25091"/>
                  </a:cubicBezTo>
                  <a:cubicBezTo>
                    <a:pt x="75856" y="25075"/>
                    <a:pt x="75692" y="25067"/>
                    <a:pt x="75528" y="25067"/>
                  </a:cubicBezTo>
                  <a:cubicBezTo>
                    <a:pt x="75255" y="25067"/>
                    <a:pt x="74980" y="25089"/>
                    <a:pt x="74710" y="25134"/>
                  </a:cubicBezTo>
                  <a:cubicBezTo>
                    <a:pt x="72282" y="25536"/>
                    <a:pt x="71018" y="28065"/>
                    <a:pt x="71291" y="30349"/>
                  </a:cubicBezTo>
                  <a:lnTo>
                    <a:pt x="59165" y="35794"/>
                  </a:lnTo>
                  <a:cubicBezTo>
                    <a:pt x="58518" y="34674"/>
                    <a:pt x="57786" y="33596"/>
                    <a:pt x="56952" y="32591"/>
                  </a:cubicBezTo>
                  <a:cubicBezTo>
                    <a:pt x="55803" y="31211"/>
                    <a:pt x="54409" y="30019"/>
                    <a:pt x="52858" y="29099"/>
                  </a:cubicBezTo>
                  <a:cubicBezTo>
                    <a:pt x="53748" y="27189"/>
                    <a:pt x="54582" y="25263"/>
                    <a:pt x="55343" y="23309"/>
                  </a:cubicBezTo>
                  <a:cubicBezTo>
                    <a:pt x="56766" y="23266"/>
                    <a:pt x="58044" y="22390"/>
                    <a:pt x="58605" y="21082"/>
                  </a:cubicBezTo>
                  <a:cubicBezTo>
                    <a:pt x="59194" y="19617"/>
                    <a:pt x="58849" y="17936"/>
                    <a:pt x="57728" y="16830"/>
                  </a:cubicBezTo>
                  <a:cubicBezTo>
                    <a:pt x="57195" y="16100"/>
                    <a:pt x="56363" y="15705"/>
                    <a:pt x="55510" y="15705"/>
                  </a:cubicBezTo>
                  <a:cubicBezTo>
                    <a:pt x="55054" y="15705"/>
                    <a:pt x="54591" y="15818"/>
                    <a:pt x="54165" y="16054"/>
                  </a:cubicBezTo>
                  <a:cubicBezTo>
                    <a:pt x="52786" y="16772"/>
                    <a:pt x="51852" y="18051"/>
                    <a:pt x="51737" y="19646"/>
                  </a:cubicBezTo>
                  <a:cubicBezTo>
                    <a:pt x="51680" y="20666"/>
                    <a:pt x="52082" y="21672"/>
                    <a:pt x="52843" y="22361"/>
                  </a:cubicBezTo>
                  <a:cubicBezTo>
                    <a:pt x="52111" y="24215"/>
                    <a:pt x="51306" y="26068"/>
                    <a:pt x="50458" y="27878"/>
                  </a:cubicBezTo>
                  <a:cubicBezTo>
                    <a:pt x="49625" y="27533"/>
                    <a:pt x="48749" y="27246"/>
                    <a:pt x="47858" y="27045"/>
                  </a:cubicBezTo>
                  <a:cubicBezTo>
                    <a:pt x="46795" y="26786"/>
                    <a:pt x="45717" y="26614"/>
                    <a:pt x="44640" y="26528"/>
                  </a:cubicBezTo>
                  <a:cubicBezTo>
                    <a:pt x="42985" y="26181"/>
                    <a:pt x="41319" y="26007"/>
                    <a:pt x="39640" y="26007"/>
                  </a:cubicBezTo>
                  <a:cubicBezTo>
                    <a:pt x="39510" y="26007"/>
                    <a:pt x="39381" y="26008"/>
                    <a:pt x="39252" y="26010"/>
                  </a:cubicBezTo>
                  <a:cubicBezTo>
                    <a:pt x="39123" y="20422"/>
                    <a:pt x="39008" y="14847"/>
                    <a:pt x="38907" y="9273"/>
                  </a:cubicBezTo>
                  <a:cubicBezTo>
                    <a:pt x="39036" y="9201"/>
                    <a:pt x="39180" y="9129"/>
                    <a:pt x="39309" y="9043"/>
                  </a:cubicBezTo>
                  <a:cubicBezTo>
                    <a:pt x="40847" y="8942"/>
                    <a:pt x="42140" y="7836"/>
                    <a:pt x="42485" y="6327"/>
                  </a:cubicBezTo>
                  <a:cubicBezTo>
                    <a:pt x="42758" y="4977"/>
                    <a:pt x="42470" y="3569"/>
                    <a:pt x="41680" y="2434"/>
                  </a:cubicBezTo>
                  <a:cubicBezTo>
                    <a:pt x="41623" y="2218"/>
                    <a:pt x="41522" y="2003"/>
                    <a:pt x="41378" y="1816"/>
                  </a:cubicBezTo>
                  <a:cubicBezTo>
                    <a:pt x="40775" y="1040"/>
                    <a:pt x="40157" y="394"/>
                    <a:pt x="39166" y="164"/>
                  </a:cubicBezTo>
                  <a:cubicBezTo>
                    <a:pt x="38853" y="92"/>
                    <a:pt x="38550" y="60"/>
                    <a:pt x="38240" y="60"/>
                  </a:cubicBezTo>
                  <a:cubicBezTo>
                    <a:pt x="38180" y="60"/>
                    <a:pt x="38120" y="61"/>
                    <a:pt x="38059" y="63"/>
                  </a:cubicBezTo>
                  <a:cubicBezTo>
                    <a:pt x="37796" y="19"/>
                    <a:pt x="37533" y="1"/>
                    <a:pt x="37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4431375" y="3544825"/>
              <a:ext cx="229550" cy="177825"/>
            </a:xfrm>
            <a:custGeom>
              <a:rect b="b" l="l" r="r" t="t"/>
              <a:pathLst>
                <a:path extrusionOk="0" h="7113" w="9182">
                  <a:moveTo>
                    <a:pt x="4584" y="1"/>
                  </a:moveTo>
                  <a:cubicBezTo>
                    <a:pt x="0" y="1"/>
                    <a:pt x="0" y="7112"/>
                    <a:pt x="4584" y="7112"/>
                  </a:cubicBezTo>
                  <a:cubicBezTo>
                    <a:pt x="9181" y="7112"/>
                    <a:pt x="9181" y="1"/>
                    <a:pt x="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4469450" y="3582175"/>
              <a:ext cx="132550" cy="103125"/>
            </a:xfrm>
            <a:custGeom>
              <a:rect b="b" l="l" r="r" t="t"/>
              <a:pathLst>
                <a:path extrusionOk="0" h="4125" w="5302">
                  <a:moveTo>
                    <a:pt x="2644" y="1"/>
                  </a:moveTo>
                  <a:cubicBezTo>
                    <a:pt x="0" y="1"/>
                    <a:pt x="0" y="4124"/>
                    <a:pt x="2644" y="4124"/>
                  </a:cubicBezTo>
                  <a:cubicBezTo>
                    <a:pt x="5302" y="4124"/>
                    <a:pt x="5302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4760750" y="3522200"/>
              <a:ext cx="231325" cy="179625"/>
            </a:xfrm>
            <a:custGeom>
              <a:rect b="b" l="l" r="r" t="t"/>
              <a:pathLst>
                <a:path extrusionOk="0" h="7185" w="9253">
                  <a:moveTo>
                    <a:pt x="4627" y="0"/>
                  </a:moveTo>
                  <a:cubicBezTo>
                    <a:pt x="0" y="0"/>
                    <a:pt x="0" y="7184"/>
                    <a:pt x="4627" y="7184"/>
                  </a:cubicBezTo>
                  <a:cubicBezTo>
                    <a:pt x="9253" y="7184"/>
                    <a:pt x="9253" y="0"/>
                    <a:pt x="4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4809600" y="3559925"/>
              <a:ext cx="133625" cy="103825"/>
            </a:xfrm>
            <a:custGeom>
              <a:rect b="b" l="l" r="r" t="t"/>
              <a:pathLst>
                <a:path extrusionOk="0" h="4153" w="5345">
                  <a:moveTo>
                    <a:pt x="2673" y="0"/>
                  </a:moveTo>
                  <a:cubicBezTo>
                    <a:pt x="0" y="0"/>
                    <a:pt x="0" y="4152"/>
                    <a:pt x="2673" y="4152"/>
                  </a:cubicBezTo>
                  <a:cubicBezTo>
                    <a:pt x="5345" y="4152"/>
                    <a:pt x="5345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4584550" y="3926750"/>
              <a:ext cx="235575" cy="108150"/>
            </a:xfrm>
            <a:custGeom>
              <a:rect b="b" l="l" r="r" t="t"/>
              <a:pathLst>
                <a:path extrusionOk="0" h="4326" w="9423">
                  <a:moveTo>
                    <a:pt x="791" y="0"/>
                  </a:moveTo>
                  <a:cubicBezTo>
                    <a:pt x="390" y="0"/>
                    <a:pt x="1" y="354"/>
                    <a:pt x="123" y="844"/>
                  </a:cubicBezTo>
                  <a:cubicBezTo>
                    <a:pt x="611" y="3140"/>
                    <a:pt x="2661" y="4325"/>
                    <a:pt x="4727" y="4325"/>
                  </a:cubicBezTo>
                  <a:cubicBezTo>
                    <a:pt x="6437" y="4325"/>
                    <a:pt x="8158" y="3514"/>
                    <a:pt x="9017" y="1849"/>
                  </a:cubicBezTo>
                  <a:cubicBezTo>
                    <a:pt x="9423" y="1048"/>
                    <a:pt x="8716" y="104"/>
                    <a:pt x="7979" y="104"/>
                  </a:cubicBezTo>
                  <a:cubicBezTo>
                    <a:pt x="7724" y="104"/>
                    <a:pt x="7467" y="216"/>
                    <a:pt x="7249" y="484"/>
                  </a:cubicBezTo>
                  <a:cubicBezTo>
                    <a:pt x="6370" y="1555"/>
                    <a:pt x="5329" y="2108"/>
                    <a:pt x="4301" y="2108"/>
                  </a:cubicBezTo>
                  <a:cubicBezTo>
                    <a:pt x="3245" y="2108"/>
                    <a:pt x="2203" y="1527"/>
                    <a:pt x="1359" y="326"/>
                  </a:cubicBezTo>
                  <a:cubicBezTo>
                    <a:pt x="1215" y="98"/>
                    <a:pt x="1001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Methods - Plating and Analysis T</a:t>
            </a:r>
            <a:r>
              <a:rPr b="1" lang="en"/>
              <a:t>imeline</a:t>
            </a:r>
            <a:endParaRPr b="1"/>
          </a:p>
        </p:txBody>
      </p:sp>
      <p:sp>
        <p:nvSpPr>
          <p:cNvPr id="668" name="Google Shape;668;p53"/>
          <p:cNvSpPr txBox="1"/>
          <p:nvPr>
            <p:ph type="title"/>
          </p:nvPr>
        </p:nvSpPr>
        <p:spPr>
          <a:xfrm>
            <a:off x="747625" y="3299875"/>
            <a:ext cx="1691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1</a:t>
            </a:r>
            <a:endParaRPr sz="2400"/>
          </a:p>
        </p:txBody>
      </p:sp>
      <p:sp>
        <p:nvSpPr>
          <p:cNvPr id="669" name="Google Shape;669;p53"/>
          <p:cNvSpPr txBox="1"/>
          <p:nvPr>
            <p:ph idx="4294967295" type="subTitle"/>
          </p:nvPr>
        </p:nvSpPr>
        <p:spPr>
          <a:xfrm>
            <a:off x="694075" y="3751375"/>
            <a:ext cx="1798200" cy="11235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Plated Media, Cells and Curcumin Stock/DMSO and incubated for 1 hour </a:t>
            </a:r>
            <a:endParaRPr sz="1300">
              <a:solidFill>
                <a:schemeClr val="accent5"/>
              </a:solidFill>
            </a:endParaRPr>
          </a:p>
        </p:txBody>
      </p:sp>
      <p:sp>
        <p:nvSpPr>
          <p:cNvPr id="670" name="Google Shape;670;p53"/>
          <p:cNvSpPr txBox="1"/>
          <p:nvPr>
            <p:ph type="title"/>
          </p:nvPr>
        </p:nvSpPr>
        <p:spPr>
          <a:xfrm>
            <a:off x="1357375" y="1691875"/>
            <a:ext cx="1691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2</a:t>
            </a:r>
            <a:endParaRPr sz="2400"/>
          </a:p>
        </p:txBody>
      </p:sp>
      <p:sp>
        <p:nvSpPr>
          <p:cNvPr id="671" name="Google Shape;671;p53"/>
          <p:cNvSpPr txBox="1"/>
          <p:nvPr>
            <p:ph idx="4294967295" type="subTitle"/>
          </p:nvPr>
        </p:nvSpPr>
        <p:spPr>
          <a:xfrm>
            <a:off x="1303825" y="2123163"/>
            <a:ext cx="1798200" cy="10470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PMA and </a:t>
            </a:r>
            <a:r>
              <a:rPr lang="en" sz="1300">
                <a:solidFill>
                  <a:schemeClr val="accent5"/>
                </a:solidFill>
              </a:rPr>
              <a:t>Ionomycin</a:t>
            </a:r>
            <a:r>
              <a:rPr lang="en" sz="1300">
                <a:solidFill>
                  <a:schemeClr val="accent5"/>
                </a:solidFill>
              </a:rPr>
              <a:t> were added to wells, cells were incubated for 1 day</a:t>
            </a:r>
            <a:endParaRPr sz="1300">
              <a:solidFill>
                <a:schemeClr val="accent5"/>
              </a:solidFill>
            </a:endParaRPr>
          </a:p>
        </p:txBody>
      </p:sp>
      <p:sp>
        <p:nvSpPr>
          <p:cNvPr id="672" name="Google Shape;672;p53"/>
          <p:cNvSpPr txBox="1"/>
          <p:nvPr>
            <p:ph type="title"/>
          </p:nvPr>
        </p:nvSpPr>
        <p:spPr>
          <a:xfrm>
            <a:off x="3705125" y="1164175"/>
            <a:ext cx="1691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3</a:t>
            </a:r>
            <a:endParaRPr sz="2400"/>
          </a:p>
        </p:txBody>
      </p:sp>
      <p:sp>
        <p:nvSpPr>
          <p:cNvPr id="673" name="Google Shape;673;p53"/>
          <p:cNvSpPr txBox="1"/>
          <p:nvPr>
            <p:ph idx="4294967295" type="subTitle"/>
          </p:nvPr>
        </p:nvSpPr>
        <p:spPr>
          <a:xfrm>
            <a:off x="3651675" y="1615675"/>
            <a:ext cx="1798200" cy="9228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chemeClr val="accent5"/>
                </a:solidFill>
              </a:rPr>
              <a:t>Jurkat Cell surfaces were stained with CD69 Antibody for 15 minutes</a:t>
            </a:r>
            <a:endParaRPr/>
          </a:p>
        </p:txBody>
      </p:sp>
      <p:sp>
        <p:nvSpPr>
          <p:cNvPr id="674" name="Google Shape;674;p53"/>
          <p:cNvSpPr txBox="1"/>
          <p:nvPr>
            <p:ph type="title"/>
          </p:nvPr>
        </p:nvSpPr>
        <p:spPr>
          <a:xfrm>
            <a:off x="6106825" y="1691875"/>
            <a:ext cx="1691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4</a:t>
            </a:r>
            <a:endParaRPr sz="2400"/>
          </a:p>
        </p:txBody>
      </p:sp>
      <p:sp>
        <p:nvSpPr>
          <p:cNvPr id="675" name="Google Shape;675;p53"/>
          <p:cNvSpPr txBox="1"/>
          <p:nvPr>
            <p:ph type="title"/>
          </p:nvPr>
        </p:nvSpPr>
        <p:spPr>
          <a:xfrm>
            <a:off x="6886025" y="3324025"/>
            <a:ext cx="1691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 5</a:t>
            </a:r>
            <a:endParaRPr sz="2400"/>
          </a:p>
        </p:txBody>
      </p:sp>
      <p:grpSp>
        <p:nvGrpSpPr>
          <p:cNvPr id="676" name="Google Shape;676;p53"/>
          <p:cNvGrpSpPr/>
          <p:nvPr/>
        </p:nvGrpSpPr>
        <p:grpSpPr>
          <a:xfrm>
            <a:off x="2768985" y="2921359"/>
            <a:ext cx="3840329" cy="3979122"/>
            <a:chOff x="2513459" y="2791675"/>
            <a:chExt cx="4116991" cy="4249836"/>
          </a:xfrm>
        </p:grpSpPr>
        <p:sp>
          <p:nvSpPr>
            <p:cNvPr id="677" name="Google Shape;677;p53"/>
            <p:cNvSpPr/>
            <p:nvPr/>
          </p:nvSpPr>
          <p:spPr>
            <a:xfrm>
              <a:off x="2513459" y="2791675"/>
              <a:ext cx="4116991" cy="4249836"/>
            </a:xfrm>
            <a:custGeom>
              <a:rect b="b" l="l" r="r" t="t"/>
              <a:pathLst>
                <a:path extrusionOk="0" h="59695" w="57829">
                  <a:moveTo>
                    <a:pt x="33702" y="1"/>
                  </a:moveTo>
                  <a:cubicBezTo>
                    <a:pt x="32916" y="1"/>
                    <a:pt x="32056" y="670"/>
                    <a:pt x="32255" y="1697"/>
                  </a:cubicBezTo>
                  <a:cubicBezTo>
                    <a:pt x="32442" y="2717"/>
                    <a:pt x="31766" y="3795"/>
                    <a:pt x="31407" y="4729"/>
                  </a:cubicBezTo>
                  <a:cubicBezTo>
                    <a:pt x="31278" y="5074"/>
                    <a:pt x="31163" y="5433"/>
                    <a:pt x="31091" y="5792"/>
                  </a:cubicBezTo>
                  <a:cubicBezTo>
                    <a:pt x="30886" y="5787"/>
                    <a:pt x="30681" y="5783"/>
                    <a:pt x="30476" y="5783"/>
                  </a:cubicBezTo>
                  <a:cubicBezTo>
                    <a:pt x="30121" y="5783"/>
                    <a:pt x="29765" y="5793"/>
                    <a:pt x="29410" y="5821"/>
                  </a:cubicBezTo>
                  <a:cubicBezTo>
                    <a:pt x="29238" y="5835"/>
                    <a:pt x="29037" y="5849"/>
                    <a:pt x="28850" y="5878"/>
                  </a:cubicBezTo>
                  <a:cubicBezTo>
                    <a:pt x="29108" y="4168"/>
                    <a:pt x="29166" y="2488"/>
                    <a:pt x="28131" y="850"/>
                  </a:cubicBezTo>
                  <a:cubicBezTo>
                    <a:pt x="27856" y="404"/>
                    <a:pt x="27447" y="218"/>
                    <a:pt x="27038" y="218"/>
                  </a:cubicBezTo>
                  <a:cubicBezTo>
                    <a:pt x="26103" y="218"/>
                    <a:pt x="25164" y="1185"/>
                    <a:pt x="25804" y="2215"/>
                  </a:cubicBezTo>
                  <a:cubicBezTo>
                    <a:pt x="26551" y="3393"/>
                    <a:pt x="26450" y="4815"/>
                    <a:pt x="26192" y="6237"/>
                  </a:cubicBezTo>
                  <a:cubicBezTo>
                    <a:pt x="25129" y="6424"/>
                    <a:pt x="24066" y="6683"/>
                    <a:pt x="23031" y="6999"/>
                  </a:cubicBezTo>
                  <a:cubicBezTo>
                    <a:pt x="23132" y="6769"/>
                    <a:pt x="23232" y="6539"/>
                    <a:pt x="23333" y="6295"/>
                  </a:cubicBezTo>
                  <a:cubicBezTo>
                    <a:pt x="23907" y="4815"/>
                    <a:pt x="23577" y="3479"/>
                    <a:pt x="22686" y="2186"/>
                  </a:cubicBezTo>
                  <a:cubicBezTo>
                    <a:pt x="22390" y="1765"/>
                    <a:pt x="21974" y="1591"/>
                    <a:pt x="21561" y="1591"/>
                  </a:cubicBezTo>
                  <a:cubicBezTo>
                    <a:pt x="20593" y="1591"/>
                    <a:pt x="19649" y="2553"/>
                    <a:pt x="20344" y="3551"/>
                  </a:cubicBezTo>
                  <a:cubicBezTo>
                    <a:pt x="20761" y="4140"/>
                    <a:pt x="21077" y="4600"/>
                    <a:pt x="20833" y="5318"/>
                  </a:cubicBezTo>
                  <a:cubicBezTo>
                    <a:pt x="20603" y="5979"/>
                    <a:pt x="20258" y="6553"/>
                    <a:pt x="20158" y="7257"/>
                  </a:cubicBezTo>
                  <a:cubicBezTo>
                    <a:pt x="20115" y="7516"/>
                    <a:pt x="20100" y="7789"/>
                    <a:pt x="20100" y="8048"/>
                  </a:cubicBezTo>
                  <a:cubicBezTo>
                    <a:pt x="19798" y="8191"/>
                    <a:pt x="19482" y="8321"/>
                    <a:pt x="19166" y="8464"/>
                  </a:cubicBezTo>
                  <a:lnTo>
                    <a:pt x="18922" y="8565"/>
                  </a:lnTo>
                  <a:cubicBezTo>
                    <a:pt x="18807" y="8392"/>
                    <a:pt x="18707" y="8206"/>
                    <a:pt x="18635" y="8005"/>
                  </a:cubicBezTo>
                  <a:cubicBezTo>
                    <a:pt x="18448" y="7415"/>
                    <a:pt x="18649" y="6783"/>
                    <a:pt x="18678" y="6194"/>
                  </a:cubicBezTo>
                  <a:cubicBezTo>
                    <a:pt x="18735" y="4930"/>
                    <a:pt x="18491" y="3378"/>
                    <a:pt x="17097" y="2990"/>
                  </a:cubicBezTo>
                  <a:cubicBezTo>
                    <a:pt x="16961" y="2953"/>
                    <a:pt x="16831" y="2935"/>
                    <a:pt x="16707" y="2935"/>
                  </a:cubicBezTo>
                  <a:cubicBezTo>
                    <a:pt x="15471" y="2935"/>
                    <a:pt x="14955" y="4697"/>
                    <a:pt x="15948" y="5390"/>
                  </a:cubicBezTo>
                  <a:cubicBezTo>
                    <a:pt x="15948" y="5418"/>
                    <a:pt x="15962" y="5433"/>
                    <a:pt x="15962" y="5462"/>
                  </a:cubicBezTo>
                  <a:lnTo>
                    <a:pt x="15991" y="5749"/>
                  </a:lnTo>
                  <a:cubicBezTo>
                    <a:pt x="15991" y="6051"/>
                    <a:pt x="15977" y="6338"/>
                    <a:pt x="15948" y="6640"/>
                  </a:cubicBezTo>
                  <a:cubicBezTo>
                    <a:pt x="15891" y="7257"/>
                    <a:pt x="15833" y="7847"/>
                    <a:pt x="15977" y="8464"/>
                  </a:cubicBezTo>
                  <a:cubicBezTo>
                    <a:pt x="16077" y="8910"/>
                    <a:pt x="16250" y="9326"/>
                    <a:pt x="16494" y="9714"/>
                  </a:cubicBezTo>
                  <a:cubicBezTo>
                    <a:pt x="16178" y="9901"/>
                    <a:pt x="15862" y="10088"/>
                    <a:pt x="15560" y="10289"/>
                  </a:cubicBezTo>
                  <a:cubicBezTo>
                    <a:pt x="14928" y="10749"/>
                    <a:pt x="14353" y="11180"/>
                    <a:pt x="13822" y="11596"/>
                  </a:cubicBezTo>
                  <a:cubicBezTo>
                    <a:pt x="13621" y="11453"/>
                    <a:pt x="13462" y="11266"/>
                    <a:pt x="13362" y="11050"/>
                  </a:cubicBezTo>
                  <a:cubicBezTo>
                    <a:pt x="13247" y="10734"/>
                    <a:pt x="13391" y="10260"/>
                    <a:pt x="13362" y="9915"/>
                  </a:cubicBezTo>
                  <a:cubicBezTo>
                    <a:pt x="13333" y="8565"/>
                    <a:pt x="12572" y="7329"/>
                    <a:pt x="11379" y="6668"/>
                  </a:cubicBezTo>
                  <a:cubicBezTo>
                    <a:pt x="11153" y="6545"/>
                    <a:pt x="10931" y="6490"/>
                    <a:pt x="10721" y="6490"/>
                  </a:cubicBezTo>
                  <a:cubicBezTo>
                    <a:pt x="9518" y="6490"/>
                    <a:pt x="8730" y="8276"/>
                    <a:pt x="10014" y="9010"/>
                  </a:cubicBezTo>
                  <a:cubicBezTo>
                    <a:pt x="11078" y="9599"/>
                    <a:pt x="10503" y="10921"/>
                    <a:pt x="10805" y="11898"/>
                  </a:cubicBezTo>
                  <a:cubicBezTo>
                    <a:pt x="11020" y="12545"/>
                    <a:pt x="11437" y="12976"/>
                    <a:pt x="11882" y="13392"/>
                  </a:cubicBezTo>
                  <a:cubicBezTo>
                    <a:pt x="11092" y="14240"/>
                    <a:pt x="10345" y="15159"/>
                    <a:pt x="9684" y="16108"/>
                  </a:cubicBezTo>
                  <a:cubicBezTo>
                    <a:pt x="9497" y="15662"/>
                    <a:pt x="9239" y="15246"/>
                    <a:pt x="8922" y="14886"/>
                  </a:cubicBezTo>
                  <a:cubicBezTo>
                    <a:pt x="8180" y="14067"/>
                    <a:pt x="7140" y="13601"/>
                    <a:pt x="6058" y="13601"/>
                  </a:cubicBezTo>
                  <a:cubicBezTo>
                    <a:pt x="5926" y="13601"/>
                    <a:pt x="5794" y="13608"/>
                    <a:pt x="5661" y="13622"/>
                  </a:cubicBezTo>
                  <a:cubicBezTo>
                    <a:pt x="4943" y="13694"/>
                    <a:pt x="4311" y="14182"/>
                    <a:pt x="4311" y="14973"/>
                  </a:cubicBezTo>
                  <a:cubicBezTo>
                    <a:pt x="4311" y="15618"/>
                    <a:pt x="4874" y="16328"/>
                    <a:pt x="5563" y="16328"/>
                  </a:cubicBezTo>
                  <a:cubicBezTo>
                    <a:pt x="5595" y="16328"/>
                    <a:pt x="5628" y="16326"/>
                    <a:pt x="5661" y="16323"/>
                  </a:cubicBezTo>
                  <a:cubicBezTo>
                    <a:pt x="5759" y="16311"/>
                    <a:pt x="5855" y="16305"/>
                    <a:pt x="5947" y="16305"/>
                  </a:cubicBezTo>
                  <a:cubicBezTo>
                    <a:pt x="6531" y="16305"/>
                    <a:pt x="6989" y="16551"/>
                    <a:pt x="7213" y="17171"/>
                  </a:cubicBezTo>
                  <a:cubicBezTo>
                    <a:pt x="7356" y="17616"/>
                    <a:pt x="7428" y="18062"/>
                    <a:pt x="7644" y="18478"/>
                  </a:cubicBezTo>
                  <a:cubicBezTo>
                    <a:pt x="7744" y="18694"/>
                    <a:pt x="7874" y="18881"/>
                    <a:pt x="8017" y="19067"/>
                  </a:cubicBezTo>
                  <a:cubicBezTo>
                    <a:pt x="7615" y="19972"/>
                    <a:pt x="7299" y="20906"/>
                    <a:pt x="7040" y="21855"/>
                  </a:cubicBezTo>
                  <a:cubicBezTo>
                    <a:pt x="6566" y="21768"/>
                    <a:pt x="6092" y="21740"/>
                    <a:pt x="5604" y="21740"/>
                  </a:cubicBezTo>
                  <a:cubicBezTo>
                    <a:pt x="4445" y="21727"/>
                    <a:pt x="3607" y="20970"/>
                    <a:pt x="2492" y="20970"/>
                  </a:cubicBezTo>
                  <a:cubicBezTo>
                    <a:pt x="2294" y="20970"/>
                    <a:pt x="2087" y="20994"/>
                    <a:pt x="1868" y="21050"/>
                  </a:cubicBezTo>
                  <a:cubicBezTo>
                    <a:pt x="311" y="21436"/>
                    <a:pt x="800" y="23695"/>
                    <a:pt x="2228" y="23695"/>
                  </a:cubicBezTo>
                  <a:cubicBezTo>
                    <a:pt x="2342" y="23695"/>
                    <a:pt x="2461" y="23681"/>
                    <a:pt x="2586" y="23650"/>
                  </a:cubicBezTo>
                  <a:cubicBezTo>
                    <a:pt x="2616" y="23642"/>
                    <a:pt x="2647" y="23638"/>
                    <a:pt x="2679" y="23638"/>
                  </a:cubicBezTo>
                  <a:cubicBezTo>
                    <a:pt x="2974" y="23638"/>
                    <a:pt x="3360" y="23965"/>
                    <a:pt x="3607" y="24081"/>
                  </a:cubicBezTo>
                  <a:cubicBezTo>
                    <a:pt x="4052" y="24268"/>
                    <a:pt x="4512" y="24383"/>
                    <a:pt x="5000" y="24412"/>
                  </a:cubicBezTo>
                  <a:cubicBezTo>
                    <a:pt x="5067" y="24419"/>
                    <a:pt x="5138" y="24421"/>
                    <a:pt x="5211" y="24421"/>
                  </a:cubicBezTo>
                  <a:cubicBezTo>
                    <a:pt x="5443" y="24421"/>
                    <a:pt x="5701" y="24396"/>
                    <a:pt x="5950" y="24396"/>
                  </a:cubicBezTo>
                  <a:cubicBezTo>
                    <a:pt x="6131" y="24396"/>
                    <a:pt x="6308" y="24409"/>
                    <a:pt x="6466" y="24455"/>
                  </a:cubicBezTo>
                  <a:cubicBezTo>
                    <a:pt x="6308" y="25446"/>
                    <a:pt x="6178" y="26452"/>
                    <a:pt x="6078" y="27443"/>
                  </a:cubicBezTo>
                  <a:cubicBezTo>
                    <a:pt x="6063" y="27558"/>
                    <a:pt x="6049" y="27673"/>
                    <a:pt x="6049" y="27788"/>
                  </a:cubicBezTo>
                  <a:cubicBezTo>
                    <a:pt x="5790" y="27774"/>
                    <a:pt x="5546" y="27745"/>
                    <a:pt x="5288" y="27745"/>
                  </a:cubicBezTo>
                  <a:cubicBezTo>
                    <a:pt x="4411" y="27702"/>
                    <a:pt x="3219" y="27817"/>
                    <a:pt x="2472" y="27242"/>
                  </a:cubicBezTo>
                  <a:cubicBezTo>
                    <a:pt x="2168" y="27007"/>
                    <a:pt x="1812" y="26864"/>
                    <a:pt x="1462" y="26864"/>
                  </a:cubicBezTo>
                  <a:cubicBezTo>
                    <a:pt x="1148" y="26864"/>
                    <a:pt x="839" y="26978"/>
                    <a:pt x="575" y="27242"/>
                  </a:cubicBezTo>
                  <a:cubicBezTo>
                    <a:pt x="101" y="27702"/>
                    <a:pt x="0" y="28693"/>
                    <a:pt x="575" y="29139"/>
                  </a:cubicBezTo>
                  <a:cubicBezTo>
                    <a:pt x="1566" y="29915"/>
                    <a:pt x="2586" y="30245"/>
                    <a:pt x="3836" y="30374"/>
                  </a:cubicBezTo>
                  <a:cubicBezTo>
                    <a:pt x="4555" y="30446"/>
                    <a:pt x="5331" y="30374"/>
                    <a:pt x="6063" y="30475"/>
                  </a:cubicBezTo>
                  <a:cubicBezTo>
                    <a:pt x="6078" y="30604"/>
                    <a:pt x="6092" y="30733"/>
                    <a:pt x="6106" y="30863"/>
                  </a:cubicBezTo>
                  <a:cubicBezTo>
                    <a:pt x="6193" y="31639"/>
                    <a:pt x="6279" y="32414"/>
                    <a:pt x="6379" y="33190"/>
                  </a:cubicBezTo>
                  <a:cubicBezTo>
                    <a:pt x="6020" y="33305"/>
                    <a:pt x="5661" y="33435"/>
                    <a:pt x="5302" y="33578"/>
                  </a:cubicBezTo>
                  <a:cubicBezTo>
                    <a:pt x="4584" y="33870"/>
                    <a:pt x="3886" y="33969"/>
                    <a:pt x="3167" y="33969"/>
                  </a:cubicBezTo>
                  <a:cubicBezTo>
                    <a:pt x="2649" y="33969"/>
                    <a:pt x="2120" y="33917"/>
                    <a:pt x="1566" y="33851"/>
                  </a:cubicBezTo>
                  <a:cubicBezTo>
                    <a:pt x="1535" y="33848"/>
                    <a:pt x="1503" y="33846"/>
                    <a:pt x="1472" y="33846"/>
                  </a:cubicBezTo>
                  <a:cubicBezTo>
                    <a:pt x="795" y="33846"/>
                    <a:pt x="230" y="34570"/>
                    <a:pt x="230" y="35202"/>
                  </a:cubicBezTo>
                  <a:cubicBezTo>
                    <a:pt x="230" y="36006"/>
                    <a:pt x="848" y="36466"/>
                    <a:pt x="1566" y="36552"/>
                  </a:cubicBezTo>
                  <a:cubicBezTo>
                    <a:pt x="2190" y="36619"/>
                    <a:pt x="2809" y="36678"/>
                    <a:pt x="3425" y="36678"/>
                  </a:cubicBezTo>
                  <a:cubicBezTo>
                    <a:pt x="4001" y="36678"/>
                    <a:pt x="4574" y="36626"/>
                    <a:pt x="5144" y="36480"/>
                  </a:cubicBezTo>
                  <a:cubicBezTo>
                    <a:pt x="5704" y="36337"/>
                    <a:pt x="6293" y="35992"/>
                    <a:pt x="6868" y="35819"/>
                  </a:cubicBezTo>
                  <a:cubicBezTo>
                    <a:pt x="6997" y="36337"/>
                    <a:pt x="7155" y="36854"/>
                    <a:pt x="7342" y="37357"/>
                  </a:cubicBezTo>
                  <a:cubicBezTo>
                    <a:pt x="7572" y="37975"/>
                    <a:pt x="7816" y="38592"/>
                    <a:pt x="8060" y="39196"/>
                  </a:cubicBezTo>
                  <a:lnTo>
                    <a:pt x="7802" y="39196"/>
                  </a:lnTo>
                  <a:cubicBezTo>
                    <a:pt x="6049" y="39196"/>
                    <a:pt x="4411" y="39253"/>
                    <a:pt x="3032" y="40474"/>
                  </a:cubicBezTo>
                  <a:cubicBezTo>
                    <a:pt x="2010" y="41373"/>
                    <a:pt x="2954" y="42728"/>
                    <a:pt x="4040" y="42728"/>
                  </a:cubicBezTo>
                  <a:cubicBezTo>
                    <a:pt x="4343" y="42728"/>
                    <a:pt x="4657" y="42622"/>
                    <a:pt x="4943" y="42371"/>
                  </a:cubicBezTo>
                  <a:cubicBezTo>
                    <a:pt x="5473" y="41905"/>
                    <a:pt x="6236" y="41882"/>
                    <a:pt x="6928" y="41882"/>
                  </a:cubicBezTo>
                  <a:cubicBezTo>
                    <a:pt x="7005" y="41882"/>
                    <a:pt x="7081" y="41882"/>
                    <a:pt x="7155" y="41882"/>
                  </a:cubicBezTo>
                  <a:cubicBezTo>
                    <a:pt x="7309" y="41889"/>
                    <a:pt x="7462" y="41891"/>
                    <a:pt x="7616" y="41891"/>
                  </a:cubicBezTo>
                  <a:cubicBezTo>
                    <a:pt x="8180" y="41891"/>
                    <a:pt x="8742" y="41853"/>
                    <a:pt x="9296" y="41796"/>
                  </a:cubicBezTo>
                  <a:cubicBezTo>
                    <a:pt x="9598" y="42342"/>
                    <a:pt x="9899" y="42874"/>
                    <a:pt x="10244" y="43391"/>
                  </a:cubicBezTo>
                  <a:cubicBezTo>
                    <a:pt x="9871" y="43448"/>
                    <a:pt x="9468" y="43477"/>
                    <a:pt x="9052" y="43535"/>
                  </a:cubicBezTo>
                  <a:cubicBezTo>
                    <a:pt x="7615" y="43693"/>
                    <a:pt x="6308" y="44382"/>
                    <a:pt x="5374" y="45460"/>
                  </a:cubicBezTo>
                  <a:cubicBezTo>
                    <a:pt x="4507" y="46458"/>
                    <a:pt x="5408" y="47809"/>
                    <a:pt x="6388" y="47809"/>
                  </a:cubicBezTo>
                  <a:cubicBezTo>
                    <a:pt x="6691" y="47809"/>
                    <a:pt x="7002" y="47680"/>
                    <a:pt x="7270" y="47371"/>
                  </a:cubicBezTo>
                  <a:cubicBezTo>
                    <a:pt x="8405" y="46049"/>
                    <a:pt x="9756" y="46322"/>
                    <a:pt x="11307" y="45991"/>
                  </a:cubicBezTo>
                  <a:cubicBezTo>
                    <a:pt x="11537" y="45934"/>
                    <a:pt x="11767" y="45862"/>
                    <a:pt x="11983" y="45790"/>
                  </a:cubicBezTo>
                  <a:cubicBezTo>
                    <a:pt x="12313" y="46178"/>
                    <a:pt x="12658" y="46552"/>
                    <a:pt x="13017" y="46925"/>
                  </a:cubicBezTo>
                  <a:cubicBezTo>
                    <a:pt x="12830" y="47141"/>
                    <a:pt x="12672" y="47356"/>
                    <a:pt x="12543" y="47601"/>
                  </a:cubicBezTo>
                  <a:cubicBezTo>
                    <a:pt x="12227" y="48175"/>
                    <a:pt x="12141" y="48750"/>
                    <a:pt x="11523" y="49095"/>
                  </a:cubicBezTo>
                  <a:cubicBezTo>
                    <a:pt x="10905" y="49454"/>
                    <a:pt x="10129" y="49540"/>
                    <a:pt x="9440" y="49641"/>
                  </a:cubicBezTo>
                  <a:cubicBezTo>
                    <a:pt x="8721" y="49756"/>
                    <a:pt x="8319" y="50646"/>
                    <a:pt x="8506" y="51293"/>
                  </a:cubicBezTo>
                  <a:cubicBezTo>
                    <a:pt x="8692" y="51950"/>
                    <a:pt x="9252" y="52265"/>
                    <a:pt x="9864" y="52265"/>
                  </a:cubicBezTo>
                  <a:cubicBezTo>
                    <a:pt x="9961" y="52265"/>
                    <a:pt x="10060" y="52257"/>
                    <a:pt x="10158" y="52241"/>
                  </a:cubicBezTo>
                  <a:cubicBezTo>
                    <a:pt x="11480" y="52026"/>
                    <a:pt x="12859" y="51695"/>
                    <a:pt x="13822" y="50704"/>
                  </a:cubicBezTo>
                  <a:cubicBezTo>
                    <a:pt x="14253" y="50273"/>
                    <a:pt x="14497" y="49756"/>
                    <a:pt x="14756" y="49224"/>
                  </a:cubicBezTo>
                  <a:cubicBezTo>
                    <a:pt x="14827" y="49052"/>
                    <a:pt x="14914" y="48894"/>
                    <a:pt x="15014" y="48750"/>
                  </a:cubicBezTo>
                  <a:cubicBezTo>
                    <a:pt x="16207" y="49713"/>
                    <a:pt x="17500" y="50546"/>
                    <a:pt x="18865" y="51221"/>
                  </a:cubicBezTo>
                  <a:cubicBezTo>
                    <a:pt x="18620" y="51264"/>
                    <a:pt x="18376" y="51307"/>
                    <a:pt x="18132" y="51322"/>
                  </a:cubicBezTo>
                  <a:cubicBezTo>
                    <a:pt x="16250" y="51537"/>
                    <a:pt x="15661" y="53261"/>
                    <a:pt x="15675" y="54914"/>
                  </a:cubicBezTo>
                  <a:cubicBezTo>
                    <a:pt x="15682" y="55783"/>
                    <a:pt x="16357" y="56217"/>
                    <a:pt x="17029" y="56217"/>
                  </a:cubicBezTo>
                  <a:cubicBezTo>
                    <a:pt x="17701" y="56217"/>
                    <a:pt x="18369" y="55783"/>
                    <a:pt x="18362" y="54914"/>
                  </a:cubicBezTo>
                  <a:cubicBezTo>
                    <a:pt x="18362" y="54712"/>
                    <a:pt x="18290" y="54181"/>
                    <a:pt x="18434" y="53994"/>
                  </a:cubicBezTo>
                  <a:lnTo>
                    <a:pt x="18620" y="53980"/>
                  </a:lnTo>
                  <a:cubicBezTo>
                    <a:pt x="18821" y="53965"/>
                    <a:pt x="19023" y="53951"/>
                    <a:pt x="19224" y="53908"/>
                  </a:cubicBezTo>
                  <a:cubicBezTo>
                    <a:pt x="19942" y="53822"/>
                    <a:pt x="20603" y="53506"/>
                    <a:pt x="21135" y="53017"/>
                  </a:cubicBezTo>
                  <a:cubicBezTo>
                    <a:pt x="21364" y="52802"/>
                    <a:pt x="21566" y="52572"/>
                    <a:pt x="21738" y="52313"/>
                  </a:cubicBezTo>
                  <a:cubicBezTo>
                    <a:pt x="22169" y="52428"/>
                    <a:pt x="22614" y="52543"/>
                    <a:pt x="23060" y="52629"/>
                  </a:cubicBezTo>
                  <a:cubicBezTo>
                    <a:pt x="22974" y="52802"/>
                    <a:pt x="22887" y="53003"/>
                    <a:pt x="22801" y="53189"/>
                  </a:cubicBezTo>
                  <a:cubicBezTo>
                    <a:pt x="22054" y="54712"/>
                    <a:pt x="21508" y="56221"/>
                    <a:pt x="21882" y="57945"/>
                  </a:cubicBezTo>
                  <a:cubicBezTo>
                    <a:pt x="22031" y="58616"/>
                    <a:pt x="22534" y="58907"/>
                    <a:pt x="23062" y="58907"/>
                  </a:cubicBezTo>
                  <a:cubicBezTo>
                    <a:pt x="23857" y="58907"/>
                    <a:pt x="24707" y="58246"/>
                    <a:pt x="24482" y="57227"/>
                  </a:cubicBezTo>
                  <a:cubicBezTo>
                    <a:pt x="24180" y="55862"/>
                    <a:pt x="25172" y="54554"/>
                    <a:pt x="25689" y="53376"/>
                  </a:cubicBezTo>
                  <a:cubicBezTo>
                    <a:pt x="25732" y="53261"/>
                    <a:pt x="25775" y="53146"/>
                    <a:pt x="25833" y="53031"/>
                  </a:cubicBezTo>
                  <a:cubicBezTo>
                    <a:pt x="26528" y="53117"/>
                    <a:pt x="27231" y="53163"/>
                    <a:pt x="27937" y="53163"/>
                  </a:cubicBezTo>
                  <a:cubicBezTo>
                    <a:pt x="28179" y="53163"/>
                    <a:pt x="28421" y="53157"/>
                    <a:pt x="28663" y="53146"/>
                  </a:cubicBezTo>
                  <a:cubicBezTo>
                    <a:pt x="28692" y="53276"/>
                    <a:pt x="28692" y="53405"/>
                    <a:pt x="28677" y="53534"/>
                  </a:cubicBezTo>
                  <a:cubicBezTo>
                    <a:pt x="28606" y="54052"/>
                    <a:pt x="28160" y="54526"/>
                    <a:pt x="28002" y="55043"/>
                  </a:cubicBezTo>
                  <a:cubicBezTo>
                    <a:pt x="27844" y="55646"/>
                    <a:pt x="27873" y="56278"/>
                    <a:pt x="28117" y="56853"/>
                  </a:cubicBezTo>
                  <a:cubicBezTo>
                    <a:pt x="28289" y="57327"/>
                    <a:pt x="28850" y="57888"/>
                    <a:pt x="28835" y="58390"/>
                  </a:cubicBezTo>
                  <a:cubicBezTo>
                    <a:pt x="28800" y="59260"/>
                    <a:pt x="29457" y="59694"/>
                    <a:pt x="30130" y="59694"/>
                  </a:cubicBezTo>
                  <a:cubicBezTo>
                    <a:pt x="30804" y="59694"/>
                    <a:pt x="31493" y="59260"/>
                    <a:pt x="31522" y="58390"/>
                  </a:cubicBezTo>
                  <a:cubicBezTo>
                    <a:pt x="31551" y="57643"/>
                    <a:pt x="31292" y="57040"/>
                    <a:pt x="30933" y="56408"/>
                  </a:cubicBezTo>
                  <a:cubicBezTo>
                    <a:pt x="30804" y="56163"/>
                    <a:pt x="30603" y="55977"/>
                    <a:pt x="30631" y="55718"/>
                  </a:cubicBezTo>
                  <a:cubicBezTo>
                    <a:pt x="30646" y="55459"/>
                    <a:pt x="30976" y="55072"/>
                    <a:pt x="31077" y="54827"/>
                  </a:cubicBezTo>
                  <a:cubicBezTo>
                    <a:pt x="31335" y="54224"/>
                    <a:pt x="31422" y="53549"/>
                    <a:pt x="31321" y="52888"/>
                  </a:cubicBezTo>
                  <a:cubicBezTo>
                    <a:pt x="32269" y="52758"/>
                    <a:pt x="33232" y="52615"/>
                    <a:pt x="34194" y="52457"/>
                  </a:cubicBezTo>
                  <a:cubicBezTo>
                    <a:pt x="34352" y="53075"/>
                    <a:pt x="34309" y="53707"/>
                    <a:pt x="34209" y="54425"/>
                  </a:cubicBezTo>
                  <a:cubicBezTo>
                    <a:pt x="34065" y="55517"/>
                    <a:pt x="34238" y="56465"/>
                    <a:pt x="34985" y="57298"/>
                  </a:cubicBezTo>
                  <a:cubicBezTo>
                    <a:pt x="35258" y="57602"/>
                    <a:pt x="35571" y="57729"/>
                    <a:pt x="35877" y="57729"/>
                  </a:cubicBezTo>
                  <a:cubicBezTo>
                    <a:pt x="36871" y="57729"/>
                    <a:pt x="37775" y="56380"/>
                    <a:pt x="36895" y="55402"/>
                  </a:cubicBezTo>
                  <a:cubicBezTo>
                    <a:pt x="36680" y="55158"/>
                    <a:pt x="36895" y="54569"/>
                    <a:pt x="36939" y="54296"/>
                  </a:cubicBezTo>
                  <a:cubicBezTo>
                    <a:pt x="37082" y="53520"/>
                    <a:pt x="37053" y="52701"/>
                    <a:pt x="36852" y="51925"/>
                  </a:cubicBezTo>
                  <a:cubicBezTo>
                    <a:pt x="37671" y="51753"/>
                    <a:pt x="38476" y="51523"/>
                    <a:pt x="39266" y="51236"/>
                  </a:cubicBezTo>
                  <a:lnTo>
                    <a:pt x="39611" y="51106"/>
                  </a:lnTo>
                  <a:cubicBezTo>
                    <a:pt x="39826" y="51336"/>
                    <a:pt x="39956" y="51638"/>
                    <a:pt x="39984" y="51954"/>
                  </a:cubicBezTo>
                  <a:cubicBezTo>
                    <a:pt x="40085" y="53218"/>
                    <a:pt x="40243" y="54224"/>
                    <a:pt x="41091" y="55215"/>
                  </a:cubicBezTo>
                  <a:cubicBezTo>
                    <a:pt x="41361" y="55530"/>
                    <a:pt x="41674" y="55661"/>
                    <a:pt x="41980" y="55661"/>
                  </a:cubicBezTo>
                  <a:cubicBezTo>
                    <a:pt x="42958" y="55661"/>
                    <a:pt x="43855" y="54315"/>
                    <a:pt x="43002" y="53319"/>
                  </a:cubicBezTo>
                  <a:cubicBezTo>
                    <a:pt x="42441" y="52658"/>
                    <a:pt x="42757" y="51523"/>
                    <a:pt x="42542" y="50747"/>
                  </a:cubicBezTo>
                  <a:cubicBezTo>
                    <a:pt x="42456" y="50488"/>
                    <a:pt x="42341" y="50230"/>
                    <a:pt x="42183" y="50000"/>
                  </a:cubicBezTo>
                  <a:cubicBezTo>
                    <a:pt x="43418" y="49397"/>
                    <a:pt x="44582" y="48664"/>
                    <a:pt x="45674" y="47845"/>
                  </a:cubicBezTo>
                  <a:cubicBezTo>
                    <a:pt x="45760" y="48003"/>
                    <a:pt x="45875" y="48147"/>
                    <a:pt x="46004" y="48290"/>
                  </a:cubicBezTo>
                  <a:cubicBezTo>
                    <a:pt x="46220" y="48520"/>
                    <a:pt x="46723" y="48649"/>
                    <a:pt x="46895" y="48865"/>
                  </a:cubicBezTo>
                  <a:cubicBezTo>
                    <a:pt x="46924" y="48908"/>
                    <a:pt x="47010" y="49511"/>
                    <a:pt x="47024" y="49655"/>
                  </a:cubicBezTo>
                  <a:cubicBezTo>
                    <a:pt x="47121" y="50262"/>
                    <a:pt x="47782" y="50643"/>
                    <a:pt x="48375" y="50643"/>
                  </a:cubicBezTo>
                  <a:cubicBezTo>
                    <a:pt x="48484" y="50643"/>
                    <a:pt x="48590" y="50630"/>
                    <a:pt x="48691" y="50603"/>
                  </a:cubicBezTo>
                  <a:cubicBezTo>
                    <a:pt x="49452" y="50388"/>
                    <a:pt x="49740" y="49655"/>
                    <a:pt x="49625" y="48937"/>
                  </a:cubicBezTo>
                  <a:cubicBezTo>
                    <a:pt x="49553" y="48362"/>
                    <a:pt x="49366" y="47816"/>
                    <a:pt x="49065" y="47328"/>
                  </a:cubicBezTo>
                  <a:cubicBezTo>
                    <a:pt x="48849" y="47012"/>
                    <a:pt x="48576" y="46739"/>
                    <a:pt x="48260" y="46552"/>
                  </a:cubicBezTo>
                  <a:cubicBezTo>
                    <a:pt x="48174" y="46509"/>
                    <a:pt x="48102" y="46466"/>
                    <a:pt x="48016" y="46437"/>
                  </a:cubicBezTo>
                  <a:cubicBezTo>
                    <a:pt x="48001" y="46408"/>
                    <a:pt x="48001" y="46379"/>
                    <a:pt x="47987" y="46351"/>
                  </a:cubicBezTo>
                  <a:cubicBezTo>
                    <a:pt x="47958" y="46207"/>
                    <a:pt x="47929" y="46063"/>
                    <a:pt x="47886" y="45920"/>
                  </a:cubicBezTo>
                  <a:cubicBezTo>
                    <a:pt x="48648" y="45129"/>
                    <a:pt x="49337" y="44267"/>
                    <a:pt x="49927" y="43348"/>
                  </a:cubicBezTo>
                  <a:cubicBezTo>
                    <a:pt x="50200" y="43492"/>
                    <a:pt x="50472" y="43678"/>
                    <a:pt x="50717" y="43865"/>
                  </a:cubicBezTo>
                  <a:cubicBezTo>
                    <a:pt x="51593" y="44540"/>
                    <a:pt x="52613" y="44670"/>
                    <a:pt x="53691" y="44684"/>
                  </a:cubicBezTo>
                  <a:cubicBezTo>
                    <a:pt x="53695" y="44684"/>
                    <a:pt x="53700" y="44684"/>
                    <a:pt x="53704" y="44684"/>
                  </a:cubicBezTo>
                  <a:cubicBezTo>
                    <a:pt x="55415" y="44684"/>
                    <a:pt x="55410" y="41997"/>
                    <a:pt x="53691" y="41983"/>
                  </a:cubicBezTo>
                  <a:cubicBezTo>
                    <a:pt x="53598" y="41983"/>
                    <a:pt x="53503" y="41984"/>
                    <a:pt x="53408" y="41984"/>
                  </a:cubicBezTo>
                  <a:cubicBezTo>
                    <a:pt x="53073" y="41984"/>
                    <a:pt x="52728" y="41967"/>
                    <a:pt x="52426" y="41811"/>
                  </a:cubicBezTo>
                  <a:cubicBezTo>
                    <a:pt x="52010" y="41581"/>
                    <a:pt x="51694" y="41178"/>
                    <a:pt x="51291" y="40934"/>
                  </a:cubicBezTo>
                  <a:cubicBezTo>
                    <a:pt x="51751" y="39986"/>
                    <a:pt x="52139" y="38995"/>
                    <a:pt x="52470" y="37989"/>
                  </a:cubicBezTo>
                  <a:cubicBezTo>
                    <a:pt x="52714" y="38104"/>
                    <a:pt x="52958" y="38219"/>
                    <a:pt x="53188" y="38319"/>
                  </a:cubicBezTo>
                  <a:cubicBezTo>
                    <a:pt x="53830" y="38584"/>
                    <a:pt x="54473" y="38737"/>
                    <a:pt x="55132" y="38737"/>
                  </a:cubicBezTo>
                  <a:cubicBezTo>
                    <a:pt x="55475" y="38737"/>
                    <a:pt x="55822" y="38695"/>
                    <a:pt x="56176" y="38607"/>
                  </a:cubicBezTo>
                  <a:cubicBezTo>
                    <a:pt x="57733" y="38208"/>
                    <a:pt x="57232" y="35961"/>
                    <a:pt x="55815" y="35961"/>
                  </a:cubicBezTo>
                  <a:cubicBezTo>
                    <a:pt x="55702" y="35961"/>
                    <a:pt x="55582" y="35975"/>
                    <a:pt x="55458" y="36006"/>
                  </a:cubicBezTo>
                  <a:cubicBezTo>
                    <a:pt x="55335" y="36038"/>
                    <a:pt x="55211" y="36052"/>
                    <a:pt x="55085" y="36052"/>
                  </a:cubicBezTo>
                  <a:cubicBezTo>
                    <a:pt x="54420" y="36052"/>
                    <a:pt x="53733" y="35652"/>
                    <a:pt x="53116" y="35374"/>
                  </a:cubicBezTo>
                  <a:cubicBezTo>
                    <a:pt x="53303" y="34383"/>
                    <a:pt x="53403" y="33391"/>
                    <a:pt x="53447" y="32386"/>
                  </a:cubicBezTo>
                  <a:cubicBezTo>
                    <a:pt x="54052" y="32122"/>
                    <a:pt x="54716" y="31773"/>
                    <a:pt x="55356" y="31773"/>
                  </a:cubicBezTo>
                  <a:cubicBezTo>
                    <a:pt x="55551" y="31773"/>
                    <a:pt x="55744" y="31806"/>
                    <a:pt x="55932" y="31883"/>
                  </a:cubicBezTo>
                  <a:cubicBezTo>
                    <a:pt x="56050" y="31931"/>
                    <a:pt x="56173" y="31953"/>
                    <a:pt x="56295" y="31953"/>
                  </a:cubicBezTo>
                  <a:cubicBezTo>
                    <a:pt x="56870" y="31953"/>
                    <a:pt x="57442" y="31470"/>
                    <a:pt x="57584" y="30949"/>
                  </a:cubicBezTo>
                  <a:cubicBezTo>
                    <a:pt x="57829" y="30173"/>
                    <a:pt x="57340" y="29555"/>
                    <a:pt x="56665" y="29282"/>
                  </a:cubicBezTo>
                  <a:cubicBezTo>
                    <a:pt x="56276" y="29126"/>
                    <a:pt x="55889" y="29062"/>
                    <a:pt x="55504" y="29062"/>
                  </a:cubicBezTo>
                  <a:cubicBezTo>
                    <a:pt x="54794" y="29062"/>
                    <a:pt x="54093" y="29280"/>
                    <a:pt x="53403" y="29541"/>
                  </a:cubicBezTo>
                  <a:cubicBezTo>
                    <a:pt x="53332" y="28607"/>
                    <a:pt x="53202" y="27688"/>
                    <a:pt x="53030" y="26768"/>
                  </a:cubicBezTo>
                  <a:lnTo>
                    <a:pt x="53030" y="26768"/>
                  </a:lnTo>
                  <a:cubicBezTo>
                    <a:pt x="53116" y="26772"/>
                    <a:pt x="53203" y="26774"/>
                    <a:pt x="53291" y="26774"/>
                  </a:cubicBezTo>
                  <a:cubicBezTo>
                    <a:pt x="53553" y="26774"/>
                    <a:pt x="53820" y="26757"/>
                    <a:pt x="54079" y="26725"/>
                  </a:cubicBezTo>
                  <a:cubicBezTo>
                    <a:pt x="55041" y="26581"/>
                    <a:pt x="55932" y="26165"/>
                    <a:pt x="56665" y="25533"/>
                  </a:cubicBezTo>
                  <a:cubicBezTo>
                    <a:pt x="57705" y="24650"/>
                    <a:pt x="56742" y="23287"/>
                    <a:pt x="55647" y="23287"/>
                  </a:cubicBezTo>
                  <a:cubicBezTo>
                    <a:pt x="55352" y="23287"/>
                    <a:pt x="55046" y="23386"/>
                    <a:pt x="54768" y="23622"/>
                  </a:cubicBezTo>
                  <a:cubicBezTo>
                    <a:pt x="54203" y="24110"/>
                    <a:pt x="53453" y="24185"/>
                    <a:pt x="52674" y="24185"/>
                  </a:cubicBezTo>
                  <a:cubicBezTo>
                    <a:pt x="52582" y="24185"/>
                    <a:pt x="52490" y="24184"/>
                    <a:pt x="52398" y="24182"/>
                  </a:cubicBezTo>
                  <a:cubicBezTo>
                    <a:pt x="52096" y="23248"/>
                    <a:pt x="51737" y="22343"/>
                    <a:pt x="51349" y="21452"/>
                  </a:cubicBezTo>
                  <a:lnTo>
                    <a:pt x="51421" y="21409"/>
                  </a:lnTo>
                  <a:cubicBezTo>
                    <a:pt x="52053" y="21041"/>
                    <a:pt x="52890" y="20165"/>
                    <a:pt x="53711" y="20165"/>
                  </a:cubicBezTo>
                  <a:cubicBezTo>
                    <a:pt x="53786" y="20165"/>
                    <a:pt x="53861" y="20172"/>
                    <a:pt x="53935" y="20188"/>
                  </a:cubicBezTo>
                  <a:cubicBezTo>
                    <a:pt x="54048" y="20213"/>
                    <a:pt x="54156" y="20225"/>
                    <a:pt x="54260" y="20225"/>
                  </a:cubicBezTo>
                  <a:cubicBezTo>
                    <a:pt x="55701" y="20225"/>
                    <a:pt x="56222" y="17949"/>
                    <a:pt x="54653" y="17587"/>
                  </a:cubicBezTo>
                  <a:cubicBezTo>
                    <a:pt x="54358" y="17525"/>
                    <a:pt x="54068" y="17495"/>
                    <a:pt x="53784" y="17495"/>
                  </a:cubicBezTo>
                  <a:cubicBezTo>
                    <a:pt x="52895" y="17495"/>
                    <a:pt x="52061" y="17787"/>
                    <a:pt x="51277" y="18277"/>
                  </a:cubicBezTo>
                  <a:cubicBezTo>
                    <a:pt x="50918" y="18521"/>
                    <a:pt x="50559" y="18751"/>
                    <a:pt x="50200" y="18952"/>
                  </a:cubicBezTo>
                  <a:cubicBezTo>
                    <a:pt x="49840" y="18263"/>
                    <a:pt x="49438" y="17573"/>
                    <a:pt x="49007" y="16927"/>
                  </a:cubicBezTo>
                  <a:cubicBezTo>
                    <a:pt x="49280" y="16797"/>
                    <a:pt x="49553" y="16625"/>
                    <a:pt x="49826" y="16452"/>
                  </a:cubicBezTo>
                  <a:cubicBezTo>
                    <a:pt x="50171" y="16194"/>
                    <a:pt x="50501" y="15907"/>
                    <a:pt x="50789" y="15576"/>
                  </a:cubicBezTo>
                  <a:cubicBezTo>
                    <a:pt x="51035" y="15302"/>
                    <a:pt x="51268" y="14898"/>
                    <a:pt x="51638" y="14898"/>
                  </a:cubicBezTo>
                  <a:cubicBezTo>
                    <a:pt x="51656" y="14898"/>
                    <a:pt x="51675" y="14899"/>
                    <a:pt x="51694" y="14901"/>
                  </a:cubicBezTo>
                  <a:cubicBezTo>
                    <a:pt x="51726" y="14904"/>
                    <a:pt x="51758" y="14906"/>
                    <a:pt x="51790" y="14906"/>
                  </a:cubicBezTo>
                  <a:cubicBezTo>
                    <a:pt x="52468" y="14906"/>
                    <a:pt x="53044" y="14195"/>
                    <a:pt x="53044" y="13550"/>
                  </a:cubicBezTo>
                  <a:cubicBezTo>
                    <a:pt x="53044" y="12760"/>
                    <a:pt x="52412" y="12286"/>
                    <a:pt x="51694" y="12200"/>
                  </a:cubicBezTo>
                  <a:cubicBezTo>
                    <a:pt x="51610" y="12191"/>
                    <a:pt x="51528" y="12187"/>
                    <a:pt x="51447" y="12187"/>
                  </a:cubicBezTo>
                  <a:cubicBezTo>
                    <a:pt x="50430" y="12187"/>
                    <a:pt x="49630" y="12834"/>
                    <a:pt x="48978" y="13579"/>
                  </a:cubicBezTo>
                  <a:cubicBezTo>
                    <a:pt x="48533" y="14068"/>
                    <a:pt x="47987" y="14455"/>
                    <a:pt x="47369" y="14700"/>
                  </a:cubicBezTo>
                  <a:cubicBezTo>
                    <a:pt x="46924" y="14154"/>
                    <a:pt x="46464" y="13608"/>
                    <a:pt x="46004" y="13091"/>
                  </a:cubicBezTo>
                  <a:cubicBezTo>
                    <a:pt x="46435" y="12746"/>
                    <a:pt x="46967" y="12516"/>
                    <a:pt x="47527" y="12185"/>
                  </a:cubicBezTo>
                  <a:cubicBezTo>
                    <a:pt x="48648" y="11496"/>
                    <a:pt x="49496" y="10418"/>
                    <a:pt x="49898" y="9154"/>
                  </a:cubicBezTo>
                  <a:cubicBezTo>
                    <a:pt x="50236" y="8164"/>
                    <a:pt x="49421" y="7515"/>
                    <a:pt x="48598" y="7515"/>
                  </a:cubicBezTo>
                  <a:cubicBezTo>
                    <a:pt x="48060" y="7515"/>
                    <a:pt x="47519" y="7793"/>
                    <a:pt x="47297" y="8436"/>
                  </a:cubicBezTo>
                  <a:cubicBezTo>
                    <a:pt x="46852" y="9729"/>
                    <a:pt x="45746" y="9973"/>
                    <a:pt x="44711" y="10648"/>
                  </a:cubicBezTo>
                  <a:cubicBezTo>
                    <a:pt x="44481" y="10792"/>
                    <a:pt x="44266" y="10964"/>
                    <a:pt x="44065" y="11151"/>
                  </a:cubicBezTo>
                  <a:cubicBezTo>
                    <a:pt x="43634" y="10777"/>
                    <a:pt x="43188" y="10404"/>
                    <a:pt x="42729" y="10045"/>
                  </a:cubicBezTo>
                  <a:cubicBezTo>
                    <a:pt x="43073" y="9556"/>
                    <a:pt x="43476" y="9111"/>
                    <a:pt x="43935" y="8709"/>
                  </a:cubicBezTo>
                  <a:cubicBezTo>
                    <a:pt x="44898" y="7832"/>
                    <a:pt x="45559" y="6855"/>
                    <a:pt x="45659" y="5533"/>
                  </a:cubicBezTo>
                  <a:cubicBezTo>
                    <a:pt x="45731" y="4671"/>
                    <a:pt x="45092" y="4240"/>
                    <a:pt x="44417" y="4240"/>
                  </a:cubicBezTo>
                  <a:cubicBezTo>
                    <a:pt x="43741" y="4240"/>
                    <a:pt x="43030" y="4671"/>
                    <a:pt x="42958" y="5533"/>
                  </a:cubicBezTo>
                  <a:cubicBezTo>
                    <a:pt x="42887" y="6424"/>
                    <a:pt x="41565" y="7143"/>
                    <a:pt x="41033" y="7789"/>
                  </a:cubicBezTo>
                  <a:cubicBezTo>
                    <a:pt x="40818" y="8019"/>
                    <a:pt x="40631" y="8278"/>
                    <a:pt x="40459" y="8536"/>
                  </a:cubicBezTo>
                  <a:cubicBezTo>
                    <a:pt x="39826" y="8177"/>
                    <a:pt x="39180" y="7847"/>
                    <a:pt x="38519" y="7545"/>
                  </a:cubicBezTo>
                  <a:cubicBezTo>
                    <a:pt x="38907" y="7157"/>
                    <a:pt x="39352" y="6798"/>
                    <a:pt x="39654" y="6439"/>
                  </a:cubicBezTo>
                  <a:cubicBezTo>
                    <a:pt x="40502" y="5418"/>
                    <a:pt x="40933" y="4226"/>
                    <a:pt x="40617" y="2904"/>
                  </a:cubicBezTo>
                  <a:cubicBezTo>
                    <a:pt x="40451" y="2236"/>
                    <a:pt x="39940" y="1947"/>
                    <a:pt x="39411" y="1947"/>
                  </a:cubicBezTo>
                  <a:cubicBezTo>
                    <a:pt x="38609" y="1947"/>
                    <a:pt x="37765" y="2610"/>
                    <a:pt x="38016" y="3623"/>
                  </a:cubicBezTo>
                  <a:cubicBezTo>
                    <a:pt x="38232" y="4528"/>
                    <a:pt x="36895" y="5390"/>
                    <a:pt x="36378" y="5964"/>
                  </a:cubicBezTo>
                  <a:cubicBezTo>
                    <a:pt x="36191" y="6151"/>
                    <a:pt x="36019" y="6367"/>
                    <a:pt x="35875" y="6582"/>
                  </a:cubicBezTo>
                  <a:cubicBezTo>
                    <a:pt x="35186" y="6381"/>
                    <a:pt x="34482" y="6209"/>
                    <a:pt x="33763" y="6065"/>
                  </a:cubicBezTo>
                  <a:cubicBezTo>
                    <a:pt x="33950" y="5433"/>
                    <a:pt x="34309" y="4801"/>
                    <a:pt x="34525" y="4226"/>
                  </a:cubicBezTo>
                  <a:cubicBezTo>
                    <a:pt x="34942" y="3192"/>
                    <a:pt x="35056" y="2071"/>
                    <a:pt x="34841" y="979"/>
                  </a:cubicBezTo>
                  <a:cubicBezTo>
                    <a:pt x="34715" y="296"/>
                    <a:pt x="34224" y="1"/>
                    <a:pt x="33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8" name="Google Shape;678;p53"/>
            <p:cNvGrpSpPr/>
            <p:nvPr/>
          </p:nvGrpSpPr>
          <p:grpSpPr>
            <a:xfrm>
              <a:off x="3896497" y="4036717"/>
              <a:ext cx="1350824" cy="503372"/>
              <a:chOff x="1661725" y="951900"/>
              <a:chExt cx="537000" cy="200100"/>
            </a:xfrm>
          </p:grpSpPr>
          <p:sp>
            <p:nvSpPr>
              <p:cNvPr id="679" name="Google Shape;679;p53"/>
              <p:cNvSpPr/>
              <p:nvPr/>
            </p:nvSpPr>
            <p:spPr>
              <a:xfrm>
                <a:off x="1661725" y="991775"/>
                <a:ext cx="206550" cy="160225"/>
              </a:xfrm>
              <a:custGeom>
                <a:rect b="b" l="l" r="r" t="t"/>
                <a:pathLst>
                  <a:path extrusionOk="0" h="6409" w="8262">
                    <a:moveTo>
                      <a:pt x="4124" y="0"/>
                    </a:moveTo>
                    <a:cubicBezTo>
                      <a:pt x="1" y="0"/>
                      <a:pt x="1" y="6408"/>
                      <a:pt x="4124" y="6408"/>
                    </a:cubicBezTo>
                    <a:cubicBezTo>
                      <a:pt x="8262" y="6408"/>
                      <a:pt x="8262" y="0"/>
                      <a:pt x="41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53"/>
              <p:cNvSpPr/>
              <p:nvPr/>
            </p:nvSpPr>
            <p:spPr>
              <a:xfrm>
                <a:off x="1695850" y="1025175"/>
                <a:ext cx="119625" cy="92700"/>
              </a:xfrm>
              <a:custGeom>
                <a:rect b="b" l="l" r="r" t="t"/>
                <a:pathLst>
                  <a:path extrusionOk="0" h="3708" w="4785">
                    <a:moveTo>
                      <a:pt x="2386" y="1"/>
                    </a:moveTo>
                    <a:cubicBezTo>
                      <a:pt x="15" y="1"/>
                      <a:pt x="1" y="3707"/>
                      <a:pt x="2386" y="3707"/>
                    </a:cubicBezTo>
                    <a:cubicBezTo>
                      <a:pt x="4785" y="3707"/>
                      <a:pt x="4785" y="1"/>
                      <a:pt x="2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53"/>
              <p:cNvSpPr/>
              <p:nvPr/>
            </p:nvSpPr>
            <p:spPr>
              <a:xfrm>
                <a:off x="2002950" y="951900"/>
                <a:ext cx="195775" cy="151950"/>
              </a:xfrm>
              <a:custGeom>
                <a:rect b="b" l="l" r="r" t="t"/>
                <a:pathLst>
                  <a:path extrusionOk="0" h="6078" w="7831">
                    <a:moveTo>
                      <a:pt x="3908" y="1"/>
                    </a:moveTo>
                    <a:cubicBezTo>
                      <a:pt x="1" y="1"/>
                      <a:pt x="1" y="6078"/>
                      <a:pt x="3908" y="6078"/>
                    </a:cubicBezTo>
                    <a:cubicBezTo>
                      <a:pt x="7831" y="6078"/>
                      <a:pt x="7831" y="1"/>
                      <a:pt x="39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53"/>
              <p:cNvSpPr/>
              <p:nvPr/>
            </p:nvSpPr>
            <p:spPr>
              <a:xfrm>
                <a:off x="2044250" y="983875"/>
                <a:ext cx="113175" cy="87650"/>
              </a:xfrm>
              <a:custGeom>
                <a:rect b="b" l="l" r="r" t="t"/>
                <a:pathLst>
                  <a:path extrusionOk="0" h="3506" w="4527">
                    <a:moveTo>
                      <a:pt x="2256" y="0"/>
                    </a:moveTo>
                    <a:cubicBezTo>
                      <a:pt x="1" y="0"/>
                      <a:pt x="1" y="3506"/>
                      <a:pt x="2256" y="3506"/>
                    </a:cubicBezTo>
                    <a:cubicBezTo>
                      <a:pt x="4512" y="3506"/>
                      <a:pt x="4527" y="0"/>
                      <a:pt x="2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3" name="Google Shape;683;p53"/>
          <p:cNvSpPr txBox="1"/>
          <p:nvPr>
            <p:ph idx="4294967295" type="subTitle"/>
          </p:nvPr>
        </p:nvSpPr>
        <p:spPr>
          <a:xfrm>
            <a:off x="5999725" y="2185263"/>
            <a:ext cx="1798200" cy="9228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Cells were washed and data collected through the Flow Cytometer.</a:t>
            </a:r>
            <a:endParaRPr/>
          </a:p>
        </p:txBody>
      </p:sp>
      <p:sp>
        <p:nvSpPr>
          <p:cNvPr id="684" name="Google Shape;684;p53"/>
          <p:cNvSpPr txBox="1"/>
          <p:nvPr>
            <p:ph idx="4294967295" type="subTitle"/>
          </p:nvPr>
        </p:nvSpPr>
        <p:spPr>
          <a:xfrm>
            <a:off x="6817650" y="3851725"/>
            <a:ext cx="1798200" cy="9228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Analyzed using Floreada and graphed on excel.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4"/>
          <p:cNvSpPr txBox="1"/>
          <p:nvPr>
            <p:ph type="title"/>
          </p:nvPr>
        </p:nvSpPr>
        <p:spPr>
          <a:xfrm>
            <a:off x="813700" y="1510872"/>
            <a:ext cx="5540100" cy="16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90" name="Google Shape;690;p54"/>
          <p:cNvSpPr txBox="1"/>
          <p:nvPr>
            <p:ph idx="1" type="subTitle"/>
          </p:nvPr>
        </p:nvSpPr>
        <p:spPr>
          <a:xfrm>
            <a:off x="715100" y="3446650"/>
            <a:ext cx="55401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Analysis, Activation,</a:t>
            </a:r>
            <a:r>
              <a:rPr lang="en">
                <a:solidFill>
                  <a:schemeClr val="dk1"/>
                </a:solidFill>
              </a:rPr>
              <a:t> and Viability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91" name="Google Shape;691;p54"/>
          <p:cNvGrpSpPr/>
          <p:nvPr/>
        </p:nvGrpSpPr>
        <p:grpSpPr>
          <a:xfrm flipH="1" rot="449204">
            <a:off x="674256" y="432086"/>
            <a:ext cx="1119878" cy="2035926"/>
            <a:chOff x="2955150" y="997425"/>
            <a:chExt cx="1119850" cy="2035875"/>
          </a:xfrm>
        </p:grpSpPr>
        <p:sp>
          <p:nvSpPr>
            <p:cNvPr id="692" name="Google Shape;692;p54"/>
            <p:cNvSpPr/>
            <p:nvPr/>
          </p:nvSpPr>
          <p:spPr>
            <a:xfrm>
              <a:off x="2955150" y="997425"/>
              <a:ext cx="1119850" cy="2035875"/>
            </a:xfrm>
            <a:custGeom>
              <a:rect b="b" l="l" r="r" t="t"/>
              <a:pathLst>
                <a:path extrusionOk="0" h="81435" w="44794">
                  <a:moveTo>
                    <a:pt x="23507" y="1"/>
                  </a:moveTo>
                  <a:cubicBezTo>
                    <a:pt x="22623" y="1"/>
                    <a:pt x="21689" y="978"/>
                    <a:pt x="22212" y="2044"/>
                  </a:cubicBezTo>
                  <a:cubicBezTo>
                    <a:pt x="22945" y="3553"/>
                    <a:pt x="22499" y="5320"/>
                    <a:pt x="22183" y="6857"/>
                  </a:cubicBezTo>
                  <a:cubicBezTo>
                    <a:pt x="22025" y="7676"/>
                    <a:pt x="21896" y="8481"/>
                    <a:pt x="21781" y="9300"/>
                  </a:cubicBezTo>
                  <a:cubicBezTo>
                    <a:pt x="21292" y="9429"/>
                    <a:pt x="20818" y="9602"/>
                    <a:pt x="20359" y="9831"/>
                  </a:cubicBezTo>
                  <a:cubicBezTo>
                    <a:pt x="19683" y="10061"/>
                    <a:pt x="19051" y="10449"/>
                    <a:pt x="18548" y="10952"/>
                  </a:cubicBezTo>
                  <a:cubicBezTo>
                    <a:pt x="18333" y="10420"/>
                    <a:pt x="18146" y="9889"/>
                    <a:pt x="17988" y="9343"/>
                  </a:cubicBezTo>
                  <a:cubicBezTo>
                    <a:pt x="17543" y="7806"/>
                    <a:pt x="17126" y="6240"/>
                    <a:pt x="16192" y="4903"/>
                  </a:cubicBezTo>
                  <a:cubicBezTo>
                    <a:pt x="15892" y="4488"/>
                    <a:pt x="15474" y="4315"/>
                    <a:pt x="15062" y="4315"/>
                  </a:cubicBezTo>
                  <a:cubicBezTo>
                    <a:pt x="14094" y="4315"/>
                    <a:pt x="13159" y="5270"/>
                    <a:pt x="13865" y="6268"/>
                  </a:cubicBezTo>
                  <a:cubicBezTo>
                    <a:pt x="14885" y="7719"/>
                    <a:pt x="15143" y="9458"/>
                    <a:pt x="15732" y="11096"/>
                  </a:cubicBezTo>
                  <a:cubicBezTo>
                    <a:pt x="15977" y="11814"/>
                    <a:pt x="16307" y="12504"/>
                    <a:pt x="16709" y="13150"/>
                  </a:cubicBezTo>
                  <a:cubicBezTo>
                    <a:pt x="16451" y="13567"/>
                    <a:pt x="16221" y="14012"/>
                    <a:pt x="16048" y="14486"/>
                  </a:cubicBezTo>
                  <a:cubicBezTo>
                    <a:pt x="15790" y="14989"/>
                    <a:pt x="15560" y="15506"/>
                    <a:pt x="15344" y="16038"/>
                  </a:cubicBezTo>
                  <a:cubicBezTo>
                    <a:pt x="14856" y="15794"/>
                    <a:pt x="14396" y="15521"/>
                    <a:pt x="13936" y="15219"/>
                  </a:cubicBezTo>
                  <a:cubicBezTo>
                    <a:pt x="12897" y="14490"/>
                    <a:pt x="11759" y="13913"/>
                    <a:pt x="10576" y="13913"/>
                  </a:cubicBezTo>
                  <a:cubicBezTo>
                    <a:pt x="10009" y="13913"/>
                    <a:pt x="9432" y="14045"/>
                    <a:pt x="8850" y="14357"/>
                  </a:cubicBezTo>
                  <a:cubicBezTo>
                    <a:pt x="7553" y="15067"/>
                    <a:pt x="8352" y="16862"/>
                    <a:pt x="9559" y="16862"/>
                  </a:cubicBezTo>
                  <a:cubicBezTo>
                    <a:pt x="9768" y="16862"/>
                    <a:pt x="9990" y="16808"/>
                    <a:pt x="10215" y="16685"/>
                  </a:cubicBezTo>
                  <a:cubicBezTo>
                    <a:pt x="10358" y="16608"/>
                    <a:pt x="10506" y="16576"/>
                    <a:pt x="10656" y="16576"/>
                  </a:cubicBezTo>
                  <a:cubicBezTo>
                    <a:pt x="11126" y="16576"/>
                    <a:pt x="11612" y="16890"/>
                    <a:pt x="11982" y="17130"/>
                  </a:cubicBezTo>
                  <a:cubicBezTo>
                    <a:pt x="12686" y="17590"/>
                    <a:pt x="13347" y="18093"/>
                    <a:pt x="14109" y="18480"/>
                  </a:cubicBezTo>
                  <a:cubicBezTo>
                    <a:pt x="14252" y="18567"/>
                    <a:pt x="14410" y="18639"/>
                    <a:pt x="14554" y="18710"/>
                  </a:cubicBezTo>
                  <a:cubicBezTo>
                    <a:pt x="14296" y="19888"/>
                    <a:pt x="14123" y="21095"/>
                    <a:pt x="14066" y="22317"/>
                  </a:cubicBezTo>
                  <a:cubicBezTo>
                    <a:pt x="13948" y="22307"/>
                    <a:pt x="13830" y="22302"/>
                    <a:pt x="13713" y="22302"/>
                  </a:cubicBezTo>
                  <a:cubicBezTo>
                    <a:pt x="13300" y="22302"/>
                    <a:pt x="12891" y="22360"/>
                    <a:pt x="12500" y="22460"/>
                  </a:cubicBezTo>
                  <a:cubicBezTo>
                    <a:pt x="11573" y="22706"/>
                    <a:pt x="10803" y="22939"/>
                    <a:pt x="9970" y="22939"/>
                  </a:cubicBezTo>
                  <a:cubicBezTo>
                    <a:pt x="9538" y="22939"/>
                    <a:pt x="9088" y="22876"/>
                    <a:pt x="8592" y="22719"/>
                  </a:cubicBezTo>
                  <a:cubicBezTo>
                    <a:pt x="8442" y="22672"/>
                    <a:pt x="8301" y="22651"/>
                    <a:pt x="8168" y="22651"/>
                  </a:cubicBezTo>
                  <a:cubicBezTo>
                    <a:pt x="6818" y="22651"/>
                    <a:pt x="6369" y="24848"/>
                    <a:pt x="7873" y="25319"/>
                  </a:cubicBezTo>
                  <a:cubicBezTo>
                    <a:pt x="8602" y="25560"/>
                    <a:pt x="9364" y="25679"/>
                    <a:pt x="10130" y="25679"/>
                  </a:cubicBezTo>
                  <a:cubicBezTo>
                    <a:pt x="10784" y="25679"/>
                    <a:pt x="11441" y="25592"/>
                    <a:pt x="12083" y="25420"/>
                  </a:cubicBezTo>
                  <a:cubicBezTo>
                    <a:pt x="12629" y="25262"/>
                    <a:pt x="13175" y="24989"/>
                    <a:pt x="13764" y="24974"/>
                  </a:cubicBezTo>
                  <a:cubicBezTo>
                    <a:pt x="13793" y="24970"/>
                    <a:pt x="13821" y="24968"/>
                    <a:pt x="13850" y="24968"/>
                  </a:cubicBezTo>
                  <a:cubicBezTo>
                    <a:pt x="13908" y="24968"/>
                    <a:pt x="13965" y="24974"/>
                    <a:pt x="14023" y="24974"/>
                  </a:cubicBezTo>
                  <a:cubicBezTo>
                    <a:pt x="14066" y="26325"/>
                    <a:pt x="14166" y="27676"/>
                    <a:pt x="14238" y="29026"/>
                  </a:cubicBezTo>
                  <a:lnTo>
                    <a:pt x="14195" y="29026"/>
                  </a:lnTo>
                  <a:cubicBezTo>
                    <a:pt x="13450" y="29138"/>
                    <a:pt x="12747" y="29443"/>
                    <a:pt x="11991" y="29443"/>
                  </a:cubicBezTo>
                  <a:cubicBezTo>
                    <a:pt x="11974" y="29443"/>
                    <a:pt x="11956" y="29443"/>
                    <a:pt x="11939" y="29443"/>
                  </a:cubicBezTo>
                  <a:cubicBezTo>
                    <a:pt x="11163" y="29428"/>
                    <a:pt x="10402" y="29198"/>
                    <a:pt x="9669" y="28997"/>
                  </a:cubicBezTo>
                  <a:cubicBezTo>
                    <a:pt x="9538" y="28962"/>
                    <a:pt x="9412" y="28946"/>
                    <a:pt x="9293" y="28946"/>
                  </a:cubicBezTo>
                  <a:cubicBezTo>
                    <a:pt x="7890" y="28946"/>
                    <a:pt x="7402" y="31187"/>
                    <a:pt x="8951" y="31598"/>
                  </a:cubicBezTo>
                  <a:cubicBezTo>
                    <a:pt x="9967" y="31878"/>
                    <a:pt x="11013" y="32120"/>
                    <a:pt x="12067" y="32120"/>
                  </a:cubicBezTo>
                  <a:cubicBezTo>
                    <a:pt x="12474" y="32120"/>
                    <a:pt x="12882" y="32084"/>
                    <a:pt x="13290" y="32000"/>
                  </a:cubicBezTo>
                  <a:cubicBezTo>
                    <a:pt x="13635" y="31928"/>
                    <a:pt x="13965" y="31813"/>
                    <a:pt x="14310" y="31727"/>
                  </a:cubicBezTo>
                  <a:lnTo>
                    <a:pt x="14310" y="31727"/>
                  </a:lnTo>
                  <a:cubicBezTo>
                    <a:pt x="14296" y="33537"/>
                    <a:pt x="14181" y="35348"/>
                    <a:pt x="13979" y="37144"/>
                  </a:cubicBezTo>
                  <a:cubicBezTo>
                    <a:pt x="13951" y="37302"/>
                    <a:pt x="13936" y="37474"/>
                    <a:pt x="13908" y="37632"/>
                  </a:cubicBezTo>
                  <a:cubicBezTo>
                    <a:pt x="13821" y="37618"/>
                    <a:pt x="13750" y="37603"/>
                    <a:pt x="13663" y="37589"/>
                  </a:cubicBezTo>
                  <a:cubicBezTo>
                    <a:pt x="12816" y="37402"/>
                    <a:pt x="12040" y="37000"/>
                    <a:pt x="11207" y="36756"/>
                  </a:cubicBezTo>
                  <a:cubicBezTo>
                    <a:pt x="10694" y="36598"/>
                    <a:pt x="10149" y="36508"/>
                    <a:pt x="9608" y="36508"/>
                  </a:cubicBezTo>
                  <a:cubicBezTo>
                    <a:pt x="8572" y="36508"/>
                    <a:pt x="7557" y="36839"/>
                    <a:pt x="6839" y="37661"/>
                  </a:cubicBezTo>
                  <a:cubicBezTo>
                    <a:pt x="5983" y="38659"/>
                    <a:pt x="6887" y="40010"/>
                    <a:pt x="7868" y="40010"/>
                  </a:cubicBezTo>
                  <a:cubicBezTo>
                    <a:pt x="8171" y="40010"/>
                    <a:pt x="8482" y="39880"/>
                    <a:pt x="8750" y="39572"/>
                  </a:cubicBezTo>
                  <a:cubicBezTo>
                    <a:pt x="9001" y="39277"/>
                    <a:pt x="9329" y="39168"/>
                    <a:pt x="9691" y="39168"/>
                  </a:cubicBezTo>
                  <a:cubicBezTo>
                    <a:pt x="10529" y="39168"/>
                    <a:pt x="11546" y="39753"/>
                    <a:pt x="12198" y="39974"/>
                  </a:cubicBezTo>
                  <a:cubicBezTo>
                    <a:pt x="12586" y="40103"/>
                    <a:pt x="12988" y="40204"/>
                    <a:pt x="13405" y="40261"/>
                  </a:cubicBezTo>
                  <a:cubicBezTo>
                    <a:pt x="13046" y="41942"/>
                    <a:pt x="12586" y="43580"/>
                    <a:pt x="12069" y="45204"/>
                  </a:cubicBezTo>
                  <a:cubicBezTo>
                    <a:pt x="11753" y="45060"/>
                    <a:pt x="11436" y="44959"/>
                    <a:pt x="11092" y="44916"/>
                  </a:cubicBezTo>
                  <a:cubicBezTo>
                    <a:pt x="9641" y="44658"/>
                    <a:pt x="8376" y="45160"/>
                    <a:pt x="7198" y="44040"/>
                  </a:cubicBezTo>
                  <a:cubicBezTo>
                    <a:pt x="6917" y="43774"/>
                    <a:pt x="6603" y="43663"/>
                    <a:pt x="6300" y="43663"/>
                  </a:cubicBezTo>
                  <a:cubicBezTo>
                    <a:pt x="5240" y="43663"/>
                    <a:pt x="4304" y="45024"/>
                    <a:pt x="5287" y="45951"/>
                  </a:cubicBezTo>
                  <a:cubicBezTo>
                    <a:pt x="6336" y="46971"/>
                    <a:pt x="7730" y="47545"/>
                    <a:pt x="9181" y="47560"/>
                  </a:cubicBezTo>
                  <a:cubicBezTo>
                    <a:pt x="9496" y="47560"/>
                    <a:pt x="9807" y="47527"/>
                    <a:pt x="10112" y="47527"/>
                  </a:cubicBezTo>
                  <a:cubicBezTo>
                    <a:pt x="10448" y="47527"/>
                    <a:pt x="10776" y="47567"/>
                    <a:pt x="11092" y="47732"/>
                  </a:cubicBezTo>
                  <a:lnTo>
                    <a:pt x="11178" y="47775"/>
                  </a:lnTo>
                  <a:cubicBezTo>
                    <a:pt x="10661" y="49212"/>
                    <a:pt x="10115" y="50649"/>
                    <a:pt x="9612" y="52085"/>
                  </a:cubicBezTo>
                  <a:cubicBezTo>
                    <a:pt x="9310" y="52028"/>
                    <a:pt x="9008" y="51970"/>
                    <a:pt x="8721" y="51913"/>
                  </a:cubicBezTo>
                  <a:cubicBezTo>
                    <a:pt x="7749" y="51713"/>
                    <a:pt x="6799" y="51548"/>
                    <a:pt x="5840" y="51548"/>
                  </a:cubicBezTo>
                  <a:cubicBezTo>
                    <a:pt x="5283" y="51548"/>
                    <a:pt x="4722" y="51603"/>
                    <a:pt x="4152" y="51741"/>
                  </a:cubicBezTo>
                  <a:cubicBezTo>
                    <a:pt x="2591" y="52114"/>
                    <a:pt x="3099" y="54383"/>
                    <a:pt x="4526" y="54383"/>
                  </a:cubicBezTo>
                  <a:cubicBezTo>
                    <a:pt x="4636" y="54383"/>
                    <a:pt x="4751" y="54370"/>
                    <a:pt x="4871" y="54341"/>
                  </a:cubicBezTo>
                  <a:cubicBezTo>
                    <a:pt x="5224" y="54260"/>
                    <a:pt x="5578" y="54226"/>
                    <a:pt x="5931" y="54226"/>
                  </a:cubicBezTo>
                  <a:cubicBezTo>
                    <a:pt x="6884" y="54226"/>
                    <a:pt x="7835" y="54468"/>
                    <a:pt x="8779" y="54657"/>
                  </a:cubicBezTo>
                  <a:cubicBezTo>
                    <a:pt x="8563" y="55390"/>
                    <a:pt x="8362" y="56123"/>
                    <a:pt x="8175" y="56884"/>
                  </a:cubicBezTo>
                  <a:cubicBezTo>
                    <a:pt x="8075" y="57344"/>
                    <a:pt x="7960" y="57818"/>
                    <a:pt x="7873" y="58306"/>
                  </a:cubicBezTo>
                  <a:cubicBezTo>
                    <a:pt x="5874" y="58738"/>
                    <a:pt x="3981" y="59775"/>
                    <a:pt x="1957" y="59775"/>
                  </a:cubicBezTo>
                  <a:cubicBezTo>
                    <a:pt x="1756" y="59775"/>
                    <a:pt x="1554" y="59765"/>
                    <a:pt x="1351" y="59743"/>
                  </a:cubicBezTo>
                  <a:cubicBezTo>
                    <a:pt x="1313" y="59739"/>
                    <a:pt x="1276" y="59736"/>
                    <a:pt x="1239" y="59736"/>
                  </a:cubicBezTo>
                  <a:cubicBezTo>
                    <a:pt x="568" y="59736"/>
                    <a:pt x="0" y="60453"/>
                    <a:pt x="0" y="61079"/>
                  </a:cubicBezTo>
                  <a:cubicBezTo>
                    <a:pt x="0" y="61884"/>
                    <a:pt x="618" y="62358"/>
                    <a:pt x="1351" y="62430"/>
                  </a:cubicBezTo>
                  <a:cubicBezTo>
                    <a:pt x="1570" y="62455"/>
                    <a:pt x="1787" y="62466"/>
                    <a:pt x="2001" y="62466"/>
                  </a:cubicBezTo>
                  <a:cubicBezTo>
                    <a:pt x="3898" y="62466"/>
                    <a:pt x="5635" y="61571"/>
                    <a:pt x="7442" y="61094"/>
                  </a:cubicBezTo>
                  <a:lnTo>
                    <a:pt x="7442" y="61094"/>
                  </a:lnTo>
                  <a:cubicBezTo>
                    <a:pt x="7299" y="62358"/>
                    <a:pt x="7313" y="63637"/>
                    <a:pt x="7457" y="64887"/>
                  </a:cubicBezTo>
                  <a:cubicBezTo>
                    <a:pt x="6983" y="65433"/>
                    <a:pt x="6695" y="66093"/>
                    <a:pt x="6336" y="66726"/>
                  </a:cubicBezTo>
                  <a:cubicBezTo>
                    <a:pt x="5891" y="67516"/>
                    <a:pt x="5144" y="67458"/>
                    <a:pt x="4411" y="67889"/>
                  </a:cubicBezTo>
                  <a:cubicBezTo>
                    <a:pt x="3477" y="68421"/>
                    <a:pt x="3003" y="69498"/>
                    <a:pt x="3262" y="70547"/>
                  </a:cubicBezTo>
                  <a:cubicBezTo>
                    <a:pt x="3428" y="71218"/>
                    <a:pt x="3941" y="71509"/>
                    <a:pt x="4472" y="71509"/>
                  </a:cubicBezTo>
                  <a:cubicBezTo>
                    <a:pt x="5181" y="71509"/>
                    <a:pt x="5922" y="70989"/>
                    <a:pt x="5905" y="70159"/>
                  </a:cubicBezTo>
                  <a:cubicBezTo>
                    <a:pt x="6264" y="69901"/>
                    <a:pt x="6925" y="69829"/>
                    <a:pt x="7284" y="69613"/>
                  </a:cubicBezTo>
                  <a:cubicBezTo>
                    <a:pt x="7773" y="69297"/>
                    <a:pt x="8175" y="68881"/>
                    <a:pt x="8477" y="68392"/>
                  </a:cubicBezTo>
                  <a:cubicBezTo>
                    <a:pt x="8649" y="68723"/>
                    <a:pt x="8836" y="69053"/>
                    <a:pt x="9052" y="69369"/>
                  </a:cubicBezTo>
                  <a:cubicBezTo>
                    <a:pt x="10072" y="70878"/>
                    <a:pt x="11465" y="72099"/>
                    <a:pt x="13103" y="72918"/>
                  </a:cubicBezTo>
                  <a:cubicBezTo>
                    <a:pt x="12873" y="73378"/>
                    <a:pt x="12600" y="73823"/>
                    <a:pt x="12255" y="74211"/>
                  </a:cubicBezTo>
                  <a:cubicBezTo>
                    <a:pt x="11609" y="74886"/>
                    <a:pt x="10675" y="75274"/>
                    <a:pt x="10014" y="75949"/>
                  </a:cubicBezTo>
                  <a:cubicBezTo>
                    <a:pt x="9296" y="76682"/>
                    <a:pt x="8850" y="77587"/>
                    <a:pt x="8879" y="78622"/>
                  </a:cubicBezTo>
                  <a:cubicBezTo>
                    <a:pt x="8893" y="79491"/>
                    <a:pt x="9572" y="79926"/>
                    <a:pt x="10244" y="79926"/>
                  </a:cubicBezTo>
                  <a:cubicBezTo>
                    <a:pt x="10916" y="79926"/>
                    <a:pt x="11580" y="79491"/>
                    <a:pt x="11566" y="78622"/>
                  </a:cubicBezTo>
                  <a:cubicBezTo>
                    <a:pt x="11551" y="77587"/>
                    <a:pt x="13290" y="76898"/>
                    <a:pt x="13951" y="76309"/>
                  </a:cubicBezTo>
                  <a:cubicBezTo>
                    <a:pt x="14439" y="75878"/>
                    <a:pt x="14827" y="75346"/>
                    <a:pt x="15114" y="74771"/>
                  </a:cubicBezTo>
                  <a:cubicBezTo>
                    <a:pt x="15258" y="74455"/>
                    <a:pt x="15416" y="74168"/>
                    <a:pt x="15589" y="73866"/>
                  </a:cubicBezTo>
                  <a:cubicBezTo>
                    <a:pt x="16953" y="74240"/>
                    <a:pt x="18361" y="74484"/>
                    <a:pt x="19769" y="74584"/>
                  </a:cubicBezTo>
                  <a:cubicBezTo>
                    <a:pt x="20564" y="74661"/>
                    <a:pt x="21350" y="74696"/>
                    <a:pt x="22140" y="74696"/>
                  </a:cubicBezTo>
                  <a:cubicBezTo>
                    <a:pt x="22393" y="74696"/>
                    <a:pt x="22647" y="74692"/>
                    <a:pt x="22902" y="74685"/>
                  </a:cubicBezTo>
                  <a:lnTo>
                    <a:pt x="22902" y="74685"/>
                  </a:lnTo>
                  <a:cubicBezTo>
                    <a:pt x="22945" y="75159"/>
                    <a:pt x="22557" y="75633"/>
                    <a:pt x="22384" y="76064"/>
                  </a:cubicBezTo>
                  <a:cubicBezTo>
                    <a:pt x="22126" y="76682"/>
                    <a:pt x="22054" y="77357"/>
                    <a:pt x="22169" y="78018"/>
                  </a:cubicBezTo>
                  <a:cubicBezTo>
                    <a:pt x="22255" y="78521"/>
                    <a:pt x="22629" y="79225"/>
                    <a:pt x="22571" y="79728"/>
                  </a:cubicBezTo>
                  <a:cubicBezTo>
                    <a:pt x="22471" y="80446"/>
                    <a:pt x="22743" y="81165"/>
                    <a:pt x="23505" y="81395"/>
                  </a:cubicBezTo>
                  <a:cubicBezTo>
                    <a:pt x="23603" y="81421"/>
                    <a:pt x="23709" y="81434"/>
                    <a:pt x="23817" y="81434"/>
                  </a:cubicBezTo>
                  <a:cubicBezTo>
                    <a:pt x="24407" y="81434"/>
                    <a:pt x="25084" y="81053"/>
                    <a:pt x="25157" y="80446"/>
                  </a:cubicBezTo>
                  <a:cubicBezTo>
                    <a:pt x="25286" y="79556"/>
                    <a:pt x="25143" y="78837"/>
                    <a:pt x="24913" y="77975"/>
                  </a:cubicBezTo>
                  <a:cubicBezTo>
                    <a:pt x="24683" y="77084"/>
                    <a:pt x="25172" y="76625"/>
                    <a:pt x="25430" y="75806"/>
                  </a:cubicBezTo>
                  <a:cubicBezTo>
                    <a:pt x="25588" y="75346"/>
                    <a:pt x="25631" y="74843"/>
                    <a:pt x="25574" y="74369"/>
                  </a:cubicBezTo>
                  <a:cubicBezTo>
                    <a:pt x="27154" y="74082"/>
                    <a:pt x="28648" y="73421"/>
                    <a:pt x="29927" y="72429"/>
                  </a:cubicBezTo>
                  <a:cubicBezTo>
                    <a:pt x="30128" y="72846"/>
                    <a:pt x="30258" y="73335"/>
                    <a:pt x="30502" y="73866"/>
                  </a:cubicBezTo>
                  <a:cubicBezTo>
                    <a:pt x="30775" y="74470"/>
                    <a:pt x="31235" y="74958"/>
                    <a:pt x="31824" y="75260"/>
                  </a:cubicBezTo>
                  <a:cubicBezTo>
                    <a:pt x="32427" y="75605"/>
                    <a:pt x="32499" y="75820"/>
                    <a:pt x="32686" y="76495"/>
                  </a:cubicBezTo>
                  <a:cubicBezTo>
                    <a:pt x="32857" y="77164"/>
                    <a:pt x="33371" y="77453"/>
                    <a:pt x="33901" y="77453"/>
                  </a:cubicBezTo>
                  <a:cubicBezTo>
                    <a:pt x="34703" y="77453"/>
                    <a:pt x="35540" y="76790"/>
                    <a:pt x="35272" y="75777"/>
                  </a:cubicBezTo>
                  <a:cubicBezTo>
                    <a:pt x="35071" y="75001"/>
                    <a:pt x="34798" y="74211"/>
                    <a:pt x="34223" y="73622"/>
                  </a:cubicBezTo>
                  <a:cubicBezTo>
                    <a:pt x="33878" y="73277"/>
                    <a:pt x="33404" y="73177"/>
                    <a:pt x="33059" y="72875"/>
                  </a:cubicBezTo>
                  <a:cubicBezTo>
                    <a:pt x="32844" y="72674"/>
                    <a:pt x="32801" y="72358"/>
                    <a:pt x="32700" y="72085"/>
                  </a:cubicBezTo>
                  <a:cubicBezTo>
                    <a:pt x="32513" y="71467"/>
                    <a:pt x="32211" y="70878"/>
                    <a:pt x="31809" y="70375"/>
                  </a:cubicBezTo>
                  <a:cubicBezTo>
                    <a:pt x="32441" y="69427"/>
                    <a:pt x="32973" y="68421"/>
                    <a:pt x="33375" y="67343"/>
                  </a:cubicBezTo>
                  <a:cubicBezTo>
                    <a:pt x="33387" y="67343"/>
                    <a:pt x="33398" y="67343"/>
                    <a:pt x="33409" y="67343"/>
                  </a:cubicBezTo>
                  <a:cubicBezTo>
                    <a:pt x="34302" y="67343"/>
                    <a:pt x="35138" y="67894"/>
                    <a:pt x="35918" y="68292"/>
                  </a:cubicBezTo>
                  <a:cubicBezTo>
                    <a:pt x="36948" y="68834"/>
                    <a:pt x="38004" y="69256"/>
                    <a:pt x="39179" y="69256"/>
                  </a:cubicBezTo>
                  <a:cubicBezTo>
                    <a:pt x="39217" y="69256"/>
                    <a:pt x="39256" y="69255"/>
                    <a:pt x="39295" y="69254"/>
                  </a:cubicBezTo>
                  <a:cubicBezTo>
                    <a:pt x="41009" y="69226"/>
                    <a:pt x="41033" y="66567"/>
                    <a:pt x="39322" y="66567"/>
                  </a:cubicBezTo>
                  <a:cubicBezTo>
                    <a:pt x="39313" y="66567"/>
                    <a:pt x="39304" y="66567"/>
                    <a:pt x="39295" y="66568"/>
                  </a:cubicBezTo>
                  <a:cubicBezTo>
                    <a:pt x="39283" y="66568"/>
                    <a:pt x="39272" y="66568"/>
                    <a:pt x="39261" y="66568"/>
                  </a:cubicBezTo>
                  <a:cubicBezTo>
                    <a:pt x="38027" y="66568"/>
                    <a:pt x="37029" y="65787"/>
                    <a:pt x="35947" y="65289"/>
                  </a:cubicBezTo>
                  <a:cubicBezTo>
                    <a:pt x="35401" y="65030"/>
                    <a:pt x="34826" y="64844"/>
                    <a:pt x="34237" y="64729"/>
                  </a:cubicBezTo>
                  <a:cubicBezTo>
                    <a:pt x="34611" y="63364"/>
                    <a:pt x="34913" y="61984"/>
                    <a:pt x="35229" y="60663"/>
                  </a:cubicBezTo>
                  <a:cubicBezTo>
                    <a:pt x="35355" y="60636"/>
                    <a:pt x="35483" y="60623"/>
                    <a:pt x="35612" y="60623"/>
                  </a:cubicBezTo>
                  <a:cubicBezTo>
                    <a:pt x="35833" y="60623"/>
                    <a:pt x="36054" y="60662"/>
                    <a:pt x="36263" y="60734"/>
                  </a:cubicBezTo>
                  <a:cubicBezTo>
                    <a:pt x="36881" y="60979"/>
                    <a:pt x="37412" y="61395"/>
                    <a:pt x="38045" y="61611"/>
                  </a:cubicBezTo>
                  <a:cubicBezTo>
                    <a:pt x="38499" y="61756"/>
                    <a:pt x="38957" y="61822"/>
                    <a:pt x="39413" y="61822"/>
                  </a:cubicBezTo>
                  <a:cubicBezTo>
                    <a:pt x="40224" y="61822"/>
                    <a:pt x="41025" y="61611"/>
                    <a:pt x="41780" y="61252"/>
                  </a:cubicBezTo>
                  <a:cubicBezTo>
                    <a:pt x="43118" y="60595"/>
                    <a:pt x="42287" y="58773"/>
                    <a:pt x="41038" y="58773"/>
                  </a:cubicBezTo>
                  <a:cubicBezTo>
                    <a:pt x="40838" y="58773"/>
                    <a:pt x="40629" y="58820"/>
                    <a:pt x="40415" y="58924"/>
                  </a:cubicBezTo>
                  <a:cubicBezTo>
                    <a:pt x="40118" y="59067"/>
                    <a:pt x="39842" y="59126"/>
                    <a:pt x="39579" y="59126"/>
                  </a:cubicBezTo>
                  <a:cubicBezTo>
                    <a:pt x="38839" y="59126"/>
                    <a:pt x="38201" y="58664"/>
                    <a:pt x="37470" y="58335"/>
                  </a:cubicBezTo>
                  <a:cubicBezTo>
                    <a:pt x="36953" y="58105"/>
                    <a:pt x="36407" y="57976"/>
                    <a:pt x="35846" y="57976"/>
                  </a:cubicBezTo>
                  <a:cubicBezTo>
                    <a:pt x="36134" y="56669"/>
                    <a:pt x="36378" y="55347"/>
                    <a:pt x="36565" y="54025"/>
                  </a:cubicBezTo>
                  <a:cubicBezTo>
                    <a:pt x="37269" y="54082"/>
                    <a:pt x="37930" y="54427"/>
                    <a:pt x="38619" y="54542"/>
                  </a:cubicBezTo>
                  <a:cubicBezTo>
                    <a:pt x="38881" y="54589"/>
                    <a:pt x="39146" y="54614"/>
                    <a:pt x="39411" y="54614"/>
                  </a:cubicBezTo>
                  <a:cubicBezTo>
                    <a:pt x="39874" y="54614"/>
                    <a:pt x="40336" y="54540"/>
                    <a:pt x="40774" y="54384"/>
                  </a:cubicBezTo>
                  <a:cubicBezTo>
                    <a:pt x="41157" y="54257"/>
                    <a:pt x="41643" y="53948"/>
                    <a:pt x="42073" y="53948"/>
                  </a:cubicBezTo>
                  <a:cubicBezTo>
                    <a:pt x="42224" y="53948"/>
                    <a:pt x="42368" y="53986"/>
                    <a:pt x="42498" y="54082"/>
                  </a:cubicBezTo>
                  <a:cubicBezTo>
                    <a:pt x="42682" y="54217"/>
                    <a:pt x="42897" y="54276"/>
                    <a:pt x="43116" y="54276"/>
                  </a:cubicBezTo>
                  <a:cubicBezTo>
                    <a:pt x="43598" y="54276"/>
                    <a:pt x="44100" y="53989"/>
                    <a:pt x="44337" y="53594"/>
                  </a:cubicBezTo>
                  <a:cubicBezTo>
                    <a:pt x="44754" y="52933"/>
                    <a:pt x="44452" y="52186"/>
                    <a:pt x="43863" y="51755"/>
                  </a:cubicBezTo>
                  <a:cubicBezTo>
                    <a:pt x="43373" y="51399"/>
                    <a:pt x="42793" y="51249"/>
                    <a:pt x="42204" y="51249"/>
                  </a:cubicBezTo>
                  <a:cubicBezTo>
                    <a:pt x="41913" y="51249"/>
                    <a:pt x="41620" y="51286"/>
                    <a:pt x="41335" y="51353"/>
                  </a:cubicBezTo>
                  <a:cubicBezTo>
                    <a:pt x="40593" y="51517"/>
                    <a:pt x="40006" y="51904"/>
                    <a:pt x="39288" y="51904"/>
                  </a:cubicBezTo>
                  <a:cubicBezTo>
                    <a:pt x="39130" y="51904"/>
                    <a:pt x="38966" y="51885"/>
                    <a:pt x="38792" y="51841"/>
                  </a:cubicBezTo>
                  <a:cubicBezTo>
                    <a:pt x="38160" y="51683"/>
                    <a:pt x="37542" y="51453"/>
                    <a:pt x="36910" y="51367"/>
                  </a:cubicBezTo>
                  <a:cubicBezTo>
                    <a:pt x="36996" y="50376"/>
                    <a:pt x="37053" y="49399"/>
                    <a:pt x="37068" y="48407"/>
                  </a:cubicBezTo>
                  <a:cubicBezTo>
                    <a:pt x="37068" y="47948"/>
                    <a:pt x="37068" y="47502"/>
                    <a:pt x="37053" y="47043"/>
                  </a:cubicBezTo>
                  <a:cubicBezTo>
                    <a:pt x="37121" y="47038"/>
                    <a:pt x="37191" y="47035"/>
                    <a:pt x="37261" y="47035"/>
                  </a:cubicBezTo>
                  <a:cubicBezTo>
                    <a:pt x="38003" y="47035"/>
                    <a:pt x="38838" y="47292"/>
                    <a:pt x="39481" y="47344"/>
                  </a:cubicBezTo>
                  <a:cubicBezTo>
                    <a:pt x="39639" y="47355"/>
                    <a:pt x="39797" y="47361"/>
                    <a:pt x="39954" y="47361"/>
                  </a:cubicBezTo>
                  <a:cubicBezTo>
                    <a:pt x="41231" y="47361"/>
                    <a:pt x="42489" y="46999"/>
                    <a:pt x="43576" y="46295"/>
                  </a:cubicBezTo>
                  <a:cubicBezTo>
                    <a:pt x="44793" y="45524"/>
                    <a:pt x="44039" y="43752"/>
                    <a:pt x="42899" y="43752"/>
                  </a:cubicBezTo>
                  <a:cubicBezTo>
                    <a:pt x="42680" y="43752"/>
                    <a:pt x="42447" y="43817"/>
                    <a:pt x="42211" y="43968"/>
                  </a:cubicBezTo>
                  <a:cubicBezTo>
                    <a:pt x="41424" y="44462"/>
                    <a:pt x="40698" y="44608"/>
                    <a:pt x="39948" y="44608"/>
                  </a:cubicBezTo>
                  <a:cubicBezTo>
                    <a:pt x="39303" y="44608"/>
                    <a:pt x="38639" y="44500"/>
                    <a:pt x="37901" y="44413"/>
                  </a:cubicBezTo>
                  <a:cubicBezTo>
                    <a:pt x="37700" y="44385"/>
                    <a:pt x="37484" y="44370"/>
                    <a:pt x="37269" y="44370"/>
                  </a:cubicBezTo>
                  <a:cubicBezTo>
                    <a:pt x="37484" y="42718"/>
                    <a:pt x="37657" y="41051"/>
                    <a:pt x="37772" y="39399"/>
                  </a:cubicBezTo>
                  <a:cubicBezTo>
                    <a:pt x="38389" y="39414"/>
                    <a:pt x="38993" y="39687"/>
                    <a:pt x="39697" y="39959"/>
                  </a:cubicBezTo>
                  <a:cubicBezTo>
                    <a:pt x="40112" y="40115"/>
                    <a:pt x="40520" y="40190"/>
                    <a:pt x="40916" y="40190"/>
                  </a:cubicBezTo>
                  <a:cubicBezTo>
                    <a:pt x="41725" y="40190"/>
                    <a:pt x="42484" y="39877"/>
                    <a:pt x="43159" y="39299"/>
                  </a:cubicBezTo>
                  <a:cubicBezTo>
                    <a:pt x="44186" y="38407"/>
                    <a:pt x="43228" y="37046"/>
                    <a:pt x="42136" y="37046"/>
                  </a:cubicBezTo>
                  <a:cubicBezTo>
                    <a:pt x="41837" y="37046"/>
                    <a:pt x="41529" y="37147"/>
                    <a:pt x="41248" y="37388"/>
                  </a:cubicBezTo>
                  <a:cubicBezTo>
                    <a:pt x="41147" y="37476"/>
                    <a:pt x="41039" y="37510"/>
                    <a:pt x="40930" y="37510"/>
                  </a:cubicBezTo>
                  <a:cubicBezTo>
                    <a:pt x="40686" y="37510"/>
                    <a:pt x="40433" y="37339"/>
                    <a:pt x="40214" y="37230"/>
                  </a:cubicBezTo>
                  <a:cubicBezTo>
                    <a:pt x="39654" y="36971"/>
                    <a:pt x="39065" y="36784"/>
                    <a:pt x="38461" y="36698"/>
                  </a:cubicBezTo>
                  <a:cubicBezTo>
                    <a:pt x="38274" y="36684"/>
                    <a:pt x="38088" y="36669"/>
                    <a:pt x="37901" y="36669"/>
                  </a:cubicBezTo>
                  <a:cubicBezTo>
                    <a:pt x="37915" y="36123"/>
                    <a:pt x="37930" y="35592"/>
                    <a:pt x="37930" y="35046"/>
                  </a:cubicBezTo>
                  <a:cubicBezTo>
                    <a:pt x="37930" y="33580"/>
                    <a:pt x="37872" y="32086"/>
                    <a:pt x="37772" y="30606"/>
                  </a:cubicBezTo>
                  <a:lnTo>
                    <a:pt x="37772" y="30606"/>
                  </a:lnTo>
                  <a:cubicBezTo>
                    <a:pt x="38361" y="30635"/>
                    <a:pt x="38964" y="30707"/>
                    <a:pt x="39568" y="30793"/>
                  </a:cubicBezTo>
                  <a:cubicBezTo>
                    <a:pt x="39941" y="30847"/>
                    <a:pt x="40305" y="30878"/>
                    <a:pt x="40659" y="30878"/>
                  </a:cubicBezTo>
                  <a:cubicBezTo>
                    <a:pt x="41722" y="30878"/>
                    <a:pt x="42700" y="30603"/>
                    <a:pt x="43605" y="29859"/>
                  </a:cubicBezTo>
                  <a:cubicBezTo>
                    <a:pt x="44659" y="28986"/>
                    <a:pt x="43691" y="27621"/>
                    <a:pt x="42580" y="27621"/>
                  </a:cubicBezTo>
                  <a:cubicBezTo>
                    <a:pt x="42283" y="27621"/>
                    <a:pt x="41976" y="27718"/>
                    <a:pt x="41694" y="27948"/>
                  </a:cubicBezTo>
                  <a:cubicBezTo>
                    <a:pt x="41415" y="28178"/>
                    <a:pt x="41043" y="28257"/>
                    <a:pt x="40638" y="28257"/>
                  </a:cubicBezTo>
                  <a:cubicBezTo>
                    <a:pt x="39851" y="28257"/>
                    <a:pt x="38938" y="27962"/>
                    <a:pt x="38332" y="27905"/>
                  </a:cubicBezTo>
                  <a:cubicBezTo>
                    <a:pt x="38045" y="27877"/>
                    <a:pt x="37757" y="27862"/>
                    <a:pt x="37470" y="27862"/>
                  </a:cubicBezTo>
                  <a:cubicBezTo>
                    <a:pt x="37254" y="26153"/>
                    <a:pt x="36953" y="24457"/>
                    <a:pt x="36565" y="22776"/>
                  </a:cubicBezTo>
                  <a:cubicBezTo>
                    <a:pt x="36522" y="22618"/>
                    <a:pt x="36479" y="22460"/>
                    <a:pt x="36450" y="22302"/>
                  </a:cubicBezTo>
                  <a:cubicBezTo>
                    <a:pt x="36550" y="22259"/>
                    <a:pt x="36651" y="22245"/>
                    <a:pt x="36752" y="22230"/>
                  </a:cubicBezTo>
                  <a:cubicBezTo>
                    <a:pt x="37441" y="22144"/>
                    <a:pt x="38088" y="22101"/>
                    <a:pt x="38734" y="21799"/>
                  </a:cubicBezTo>
                  <a:cubicBezTo>
                    <a:pt x="39984" y="21225"/>
                    <a:pt x="40889" y="20075"/>
                    <a:pt x="41162" y="18710"/>
                  </a:cubicBezTo>
                  <a:cubicBezTo>
                    <a:pt x="41370" y="17697"/>
                    <a:pt x="40508" y="17028"/>
                    <a:pt x="39717" y="17028"/>
                  </a:cubicBezTo>
                  <a:cubicBezTo>
                    <a:pt x="39197" y="17028"/>
                    <a:pt x="38707" y="17319"/>
                    <a:pt x="38576" y="17992"/>
                  </a:cubicBezTo>
                  <a:cubicBezTo>
                    <a:pt x="38260" y="19558"/>
                    <a:pt x="37111" y="19371"/>
                    <a:pt x="35861" y="19644"/>
                  </a:cubicBezTo>
                  <a:cubicBezTo>
                    <a:pt x="35803" y="19659"/>
                    <a:pt x="35746" y="19673"/>
                    <a:pt x="35688" y="19687"/>
                  </a:cubicBezTo>
                  <a:cubicBezTo>
                    <a:pt x="35473" y="19012"/>
                    <a:pt x="35229" y="18351"/>
                    <a:pt x="34956" y="17690"/>
                  </a:cubicBezTo>
                  <a:cubicBezTo>
                    <a:pt x="34740" y="17159"/>
                    <a:pt x="34510" y="16613"/>
                    <a:pt x="34252" y="16081"/>
                  </a:cubicBezTo>
                  <a:cubicBezTo>
                    <a:pt x="34740" y="15406"/>
                    <a:pt x="35559" y="14917"/>
                    <a:pt x="36177" y="14486"/>
                  </a:cubicBezTo>
                  <a:cubicBezTo>
                    <a:pt x="37312" y="13711"/>
                    <a:pt x="38476" y="12892"/>
                    <a:pt x="38792" y="11484"/>
                  </a:cubicBezTo>
                  <a:cubicBezTo>
                    <a:pt x="39025" y="10464"/>
                    <a:pt x="38177" y="9797"/>
                    <a:pt x="37380" y="9797"/>
                  </a:cubicBezTo>
                  <a:cubicBezTo>
                    <a:pt x="36852" y="9797"/>
                    <a:pt x="36346" y="10090"/>
                    <a:pt x="36191" y="10765"/>
                  </a:cubicBezTo>
                  <a:cubicBezTo>
                    <a:pt x="36048" y="11426"/>
                    <a:pt x="35358" y="11785"/>
                    <a:pt x="34826" y="12159"/>
                  </a:cubicBezTo>
                  <a:cubicBezTo>
                    <a:pt x="34223" y="12547"/>
                    <a:pt x="33648" y="12963"/>
                    <a:pt x="33102" y="13409"/>
                  </a:cubicBezTo>
                  <a:cubicBezTo>
                    <a:pt x="33016" y="13481"/>
                    <a:pt x="32944" y="13553"/>
                    <a:pt x="32858" y="13624"/>
                  </a:cubicBezTo>
                  <a:cubicBezTo>
                    <a:pt x="32370" y="12920"/>
                    <a:pt x="31795" y="12288"/>
                    <a:pt x="31148" y="11728"/>
                  </a:cubicBezTo>
                  <a:cubicBezTo>
                    <a:pt x="30904" y="11512"/>
                    <a:pt x="30631" y="11311"/>
                    <a:pt x="30372" y="11110"/>
                  </a:cubicBezTo>
                  <a:cubicBezTo>
                    <a:pt x="30516" y="10780"/>
                    <a:pt x="30645" y="10435"/>
                    <a:pt x="30746" y="10076"/>
                  </a:cubicBezTo>
                  <a:cubicBezTo>
                    <a:pt x="30990" y="9271"/>
                    <a:pt x="31062" y="8452"/>
                    <a:pt x="31191" y="7633"/>
                  </a:cubicBezTo>
                  <a:cubicBezTo>
                    <a:pt x="31263" y="7173"/>
                    <a:pt x="31364" y="6168"/>
                    <a:pt x="31895" y="5938"/>
                  </a:cubicBezTo>
                  <a:cubicBezTo>
                    <a:pt x="32571" y="5665"/>
                    <a:pt x="33059" y="5047"/>
                    <a:pt x="32844" y="4286"/>
                  </a:cubicBezTo>
                  <a:cubicBezTo>
                    <a:pt x="32690" y="3767"/>
                    <a:pt x="32121" y="3277"/>
                    <a:pt x="31548" y="3277"/>
                  </a:cubicBezTo>
                  <a:cubicBezTo>
                    <a:pt x="31423" y="3277"/>
                    <a:pt x="31298" y="3300"/>
                    <a:pt x="31177" y="3352"/>
                  </a:cubicBezTo>
                  <a:cubicBezTo>
                    <a:pt x="29338" y="4128"/>
                    <a:pt x="28749" y="5708"/>
                    <a:pt x="28505" y="7590"/>
                  </a:cubicBezTo>
                  <a:cubicBezTo>
                    <a:pt x="28404" y="8337"/>
                    <a:pt x="28232" y="9056"/>
                    <a:pt x="27988" y="9760"/>
                  </a:cubicBezTo>
                  <a:cubicBezTo>
                    <a:pt x="26910" y="9300"/>
                    <a:pt x="25746" y="9056"/>
                    <a:pt x="24582" y="8998"/>
                  </a:cubicBezTo>
                  <a:cubicBezTo>
                    <a:pt x="24712" y="8107"/>
                    <a:pt x="24884" y="7202"/>
                    <a:pt x="25042" y="6311"/>
                  </a:cubicBezTo>
                  <a:cubicBezTo>
                    <a:pt x="25387" y="4372"/>
                    <a:pt x="25430" y="2490"/>
                    <a:pt x="24539" y="694"/>
                  </a:cubicBezTo>
                  <a:cubicBezTo>
                    <a:pt x="24301" y="204"/>
                    <a:pt x="23909" y="1"/>
                    <a:pt x="23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4"/>
            <p:cNvSpPr/>
            <p:nvPr/>
          </p:nvSpPr>
          <p:spPr>
            <a:xfrm>
              <a:off x="3414175" y="1644050"/>
              <a:ext cx="176375" cy="136500"/>
            </a:xfrm>
            <a:custGeom>
              <a:rect b="b" l="l" r="r" t="t"/>
              <a:pathLst>
                <a:path extrusionOk="0" h="5460" w="7055">
                  <a:moveTo>
                    <a:pt x="3535" y="0"/>
                  </a:moveTo>
                  <a:cubicBezTo>
                    <a:pt x="15" y="0"/>
                    <a:pt x="0" y="5460"/>
                    <a:pt x="3535" y="5460"/>
                  </a:cubicBezTo>
                  <a:cubicBezTo>
                    <a:pt x="7055" y="5460"/>
                    <a:pt x="7055" y="0"/>
                    <a:pt x="3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4"/>
            <p:cNvSpPr/>
            <p:nvPr/>
          </p:nvSpPr>
          <p:spPr>
            <a:xfrm>
              <a:off x="3443625" y="1672775"/>
              <a:ext cx="102025" cy="79050"/>
            </a:xfrm>
            <a:custGeom>
              <a:rect b="b" l="l" r="r" t="t"/>
              <a:pathLst>
                <a:path extrusionOk="0" h="3162" w="4081">
                  <a:moveTo>
                    <a:pt x="2041" y="1"/>
                  </a:moveTo>
                  <a:cubicBezTo>
                    <a:pt x="1" y="1"/>
                    <a:pt x="1" y="3161"/>
                    <a:pt x="2041" y="3161"/>
                  </a:cubicBezTo>
                  <a:cubicBezTo>
                    <a:pt x="4067" y="3161"/>
                    <a:pt x="4081" y="1"/>
                    <a:pt x="2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4"/>
            <p:cNvSpPr/>
            <p:nvPr/>
          </p:nvSpPr>
          <p:spPr>
            <a:xfrm>
              <a:off x="3629675" y="1632900"/>
              <a:ext cx="175325" cy="136175"/>
            </a:xfrm>
            <a:custGeom>
              <a:rect b="b" l="l" r="r" t="t"/>
              <a:pathLst>
                <a:path extrusionOk="0" h="5447" w="7013">
                  <a:moveTo>
                    <a:pt x="3506" y="1"/>
                  </a:moveTo>
                  <a:cubicBezTo>
                    <a:pt x="15" y="1"/>
                    <a:pt x="1" y="5446"/>
                    <a:pt x="3506" y="5446"/>
                  </a:cubicBezTo>
                  <a:cubicBezTo>
                    <a:pt x="7012" y="5446"/>
                    <a:pt x="7012" y="1"/>
                    <a:pt x="3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4"/>
            <p:cNvSpPr/>
            <p:nvPr/>
          </p:nvSpPr>
          <p:spPr>
            <a:xfrm>
              <a:off x="3666675" y="1661650"/>
              <a:ext cx="101325" cy="78675"/>
            </a:xfrm>
            <a:custGeom>
              <a:rect b="b" l="l" r="r" t="t"/>
              <a:pathLst>
                <a:path extrusionOk="0" h="3147" w="4053">
                  <a:moveTo>
                    <a:pt x="2026" y="0"/>
                  </a:moveTo>
                  <a:cubicBezTo>
                    <a:pt x="1" y="0"/>
                    <a:pt x="1" y="3147"/>
                    <a:pt x="2026" y="3147"/>
                  </a:cubicBezTo>
                  <a:cubicBezTo>
                    <a:pt x="4052" y="3147"/>
                    <a:pt x="4052" y="0"/>
                    <a:pt x="2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4"/>
            <p:cNvSpPr/>
            <p:nvPr/>
          </p:nvSpPr>
          <p:spPr>
            <a:xfrm>
              <a:off x="3504700" y="1922200"/>
              <a:ext cx="183900" cy="160375"/>
            </a:xfrm>
            <a:custGeom>
              <a:rect b="b" l="l" r="r" t="t"/>
              <a:pathLst>
                <a:path extrusionOk="0" h="6415" w="7356">
                  <a:moveTo>
                    <a:pt x="3801" y="0"/>
                  </a:moveTo>
                  <a:cubicBezTo>
                    <a:pt x="3585" y="0"/>
                    <a:pt x="3362" y="26"/>
                    <a:pt x="3132" y="81"/>
                  </a:cubicBezTo>
                  <a:cubicBezTo>
                    <a:pt x="2399" y="267"/>
                    <a:pt x="1782" y="742"/>
                    <a:pt x="1422" y="1402"/>
                  </a:cubicBezTo>
                  <a:cubicBezTo>
                    <a:pt x="1049" y="1675"/>
                    <a:pt x="747" y="2020"/>
                    <a:pt x="532" y="2437"/>
                  </a:cubicBezTo>
                  <a:cubicBezTo>
                    <a:pt x="0" y="3428"/>
                    <a:pt x="172" y="4664"/>
                    <a:pt x="948" y="5483"/>
                  </a:cubicBezTo>
                  <a:cubicBezTo>
                    <a:pt x="1577" y="6122"/>
                    <a:pt x="2386" y="6414"/>
                    <a:pt x="3199" y="6414"/>
                  </a:cubicBezTo>
                  <a:cubicBezTo>
                    <a:pt x="4449" y="6414"/>
                    <a:pt x="5709" y="5724"/>
                    <a:pt x="6336" y="4549"/>
                  </a:cubicBezTo>
                  <a:cubicBezTo>
                    <a:pt x="7355" y="2602"/>
                    <a:pt x="5973" y="0"/>
                    <a:pt x="3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" name="Google Shape;698;p54"/>
          <p:cNvSpPr/>
          <p:nvPr/>
        </p:nvSpPr>
        <p:spPr>
          <a:xfrm>
            <a:off x="6684337" y="1523038"/>
            <a:ext cx="1984332" cy="1707613"/>
          </a:xfrm>
          <a:custGeom>
            <a:rect b="b" l="l" r="r" t="t"/>
            <a:pathLst>
              <a:path extrusionOk="0" h="9477" w="10592">
                <a:moveTo>
                  <a:pt x="4087" y="0"/>
                </a:moveTo>
                <a:cubicBezTo>
                  <a:pt x="1792" y="0"/>
                  <a:pt x="0" y="3712"/>
                  <a:pt x="411" y="5915"/>
                </a:cubicBezTo>
                <a:cubicBezTo>
                  <a:pt x="813" y="8111"/>
                  <a:pt x="2912" y="9476"/>
                  <a:pt x="5005" y="9476"/>
                </a:cubicBezTo>
                <a:cubicBezTo>
                  <a:pt x="5891" y="9476"/>
                  <a:pt x="6775" y="9232"/>
                  <a:pt x="7530" y="8703"/>
                </a:cubicBezTo>
                <a:cubicBezTo>
                  <a:pt x="10019" y="6961"/>
                  <a:pt x="10591" y="2331"/>
                  <a:pt x="7691" y="638"/>
                </a:cubicBezTo>
                <a:cubicBezTo>
                  <a:pt x="7191" y="321"/>
                  <a:pt x="6612" y="155"/>
                  <a:pt x="6026" y="155"/>
                </a:cubicBezTo>
                <a:cubicBezTo>
                  <a:pt x="5738" y="155"/>
                  <a:pt x="5448" y="196"/>
                  <a:pt x="5165" y="278"/>
                </a:cubicBezTo>
                <a:cubicBezTo>
                  <a:pt x="4798" y="87"/>
                  <a:pt x="4436" y="0"/>
                  <a:pt x="4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4"/>
          <p:cNvSpPr txBox="1"/>
          <p:nvPr>
            <p:ph idx="2" type="title"/>
          </p:nvPr>
        </p:nvSpPr>
        <p:spPr>
          <a:xfrm>
            <a:off x="6013875" y="195593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5"/>
          <p:cNvSpPr txBox="1"/>
          <p:nvPr>
            <p:ph idx="2" type="title"/>
          </p:nvPr>
        </p:nvSpPr>
        <p:spPr>
          <a:xfrm>
            <a:off x="3488700" y="3197730"/>
            <a:ext cx="2166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42%</a:t>
            </a:r>
            <a:endParaRPr/>
          </a:p>
        </p:txBody>
      </p:sp>
      <p:sp>
        <p:nvSpPr>
          <p:cNvPr id="705" name="Google Shape;705;p55"/>
          <p:cNvSpPr txBox="1"/>
          <p:nvPr>
            <p:ph idx="3" type="subTitle"/>
          </p:nvPr>
        </p:nvSpPr>
        <p:spPr>
          <a:xfrm>
            <a:off x="3488726" y="3770425"/>
            <a:ext cx="23520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Quadrants for the same trial measuring activity</a:t>
            </a:r>
            <a:endParaRPr sz="1700">
              <a:solidFill>
                <a:schemeClr val="accent5"/>
              </a:solidFill>
            </a:endParaRPr>
          </a:p>
        </p:txBody>
      </p:sp>
      <p:sp>
        <p:nvSpPr>
          <p:cNvPr id="706" name="Google Shape;706;p55"/>
          <p:cNvSpPr txBox="1"/>
          <p:nvPr>
            <p:ph idx="6"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Cytometry Analysis</a:t>
            </a:r>
            <a:endParaRPr/>
          </a:p>
        </p:txBody>
      </p:sp>
      <p:grpSp>
        <p:nvGrpSpPr>
          <p:cNvPr id="707" name="Google Shape;707;p55"/>
          <p:cNvGrpSpPr/>
          <p:nvPr/>
        </p:nvGrpSpPr>
        <p:grpSpPr>
          <a:xfrm>
            <a:off x="3762500" y="1285850"/>
            <a:ext cx="1618778" cy="1671012"/>
            <a:chOff x="3762500" y="1285850"/>
            <a:chExt cx="1618778" cy="1671012"/>
          </a:xfrm>
        </p:grpSpPr>
        <p:sp>
          <p:nvSpPr>
            <p:cNvPr id="708" name="Google Shape;708;p55"/>
            <p:cNvSpPr/>
            <p:nvPr/>
          </p:nvSpPr>
          <p:spPr>
            <a:xfrm>
              <a:off x="3762500" y="1285850"/>
              <a:ext cx="1618778" cy="1671012"/>
            </a:xfrm>
            <a:custGeom>
              <a:rect b="b" l="l" r="r" t="t"/>
              <a:pathLst>
                <a:path extrusionOk="0" h="59695" w="57829">
                  <a:moveTo>
                    <a:pt x="33702" y="1"/>
                  </a:moveTo>
                  <a:cubicBezTo>
                    <a:pt x="32916" y="1"/>
                    <a:pt x="32056" y="670"/>
                    <a:pt x="32255" y="1697"/>
                  </a:cubicBezTo>
                  <a:cubicBezTo>
                    <a:pt x="32442" y="2717"/>
                    <a:pt x="31766" y="3795"/>
                    <a:pt x="31407" y="4729"/>
                  </a:cubicBezTo>
                  <a:cubicBezTo>
                    <a:pt x="31278" y="5074"/>
                    <a:pt x="31163" y="5433"/>
                    <a:pt x="31091" y="5792"/>
                  </a:cubicBezTo>
                  <a:cubicBezTo>
                    <a:pt x="30886" y="5787"/>
                    <a:pt x="30681" y="5783"/>
                    <a:pt x="30476" y="5783"/>
                  </a:cubicBezTo>
                  <a:cubicBezTo>
                    <a:pt x="30121" y="5783"/>
                    <a:pt x="29765" y="5793"/>
                    <a:pt x="29410" y="5821"/>
                  </a:cubicBezTo>
                  <a:cubicBezTo>
                    <a:pt x="29238" y="5835"/>
                    <a:pt x="29037" y="5849"/>
                    <a:pt x="28850" y="5878"/>
                  </a:cubicBezTo>
                  <a:cubicBezTo>
                    <a:pt x="29108" y="4168"/>
                    <a:pt x="29166" y="2488"/>
                    <a:pt x="28131" y="850"/>
                  </a:cubicBezTo>
                  <a:cubicBezTo>
                    <a:pt x="27856" y="404"/>
                    <a:pt x="27447" y="218"/>
                    <a:pt x="27038" y="218"/>
                  </a:cubicBezTo>
                  <a:cubicBezTo>
                    <a:pt x="26103" y="218"/>
                    <a:pt x="25164" y="1185"/>
                    <a:pt x="25804" y="2215"/>
                  </a:cubicBezTo>
                  <a:cubicBezTo>
                    <a:pt x="26551" y="3393"/>
                    <a:pt x="26450" y="4815"/>
                    <a:pt x="26192" y="6237"/>
                  </a:cubicBezTo>
                  <a:cubicBezTo>
                    <a:pt x="25129" y="6424"/>
                    <a:pt x="24066" y="6683"/>
                    <a:pt x="23031" y="6999"/>
                  </a:cubicBezTo>
                  <a:cubicBezTo>
                    <a:pt x="23132" y="6769"/>
                    <a:pt x="23232" y="6539"/>
                    <a:pt x="23333" y="6295"/>
                  </a:cubicBezTo>
                  <a:cubicBezTo>
                    <a:pt x="23907" y="4815"/>
                    <a:pt x="23577" y="3479"/>
                    <a:pt x="22686" y="2186"/>
                  </a:cubicBezTo>
                  <a:cubicBezTo>
                    <a:pt x="22390" y="1765"/>
                    <a:pt x="21974" y="1591"/>
                    <a:pt x="21561" y="1591"/>
                  </a:cubicBezTo>
                  <a:cubicBezTo>
                    <a:pt x="20593" y="1591"/>
                    <a:pt x="19649" y="2553"/>
                    <a:pt x="20344" y="3551"/>
                  </a:cubicBezTo>
                  <a:cubicBezTo>
                    <a:pt x="20761" y="4140"/>
                    <a:pt x="21077" y="4600"/>
                    <a:pt x="20833" y="5318"/>
                  </a:cubicBezTo>
                  <a:cubicBezTo>
                    <a:pt x="20603" y="5979"/>
                    <a:pt x="20258" y="6553"/>
                    <a:pt x="20158" y="7257"/>
                  </a:cubicBezTo>
                  <a:cubicBezTo>
                    <a:pt x="20115" y="7516"/>
                    <a:pt x="20100" y="7789"/>
                    <a:pt x="20100" y="8048"/>
                  </a:cubicBezTo>
                  <a:cubicBezTo>
                    <a:pt x="19798" y="8191"/>
                    <a:pt x="19482" y="8321"/>
                    <a:pt x="19166" y="8464"/>
                  </a:cubicBezTo>
                  <a:lnTo>
                    <a:pt x="18922" y="8565"/>
                  </a:lnTo>
                  <a:cubicBezTo>
                    <a:pt x="18807" y="8392"/>
                    <a:pt x="18707" y="8206"/>
                    <a:pt x="18635" y="8005"/>
                  </a:cubicBezTo>
                  <a:cubicBezTo>
                    <a:pt x="18448" y="7415"/>
                    <a:pt x="18649" y="6783"/>
                    <a:pt x="18678" y="6194"/>
                  </a:cubicBezTo>
                  <a:cubicBezTo>
                    <a:pt x="18735" y="4930"/>
                    <a:pt x="18491" y="3378"/>
                    <a:pt x="17097" y="2990"/>
                  </a:cubicBezTo>
                  <a:cubicBezTo>
                    <a:pt x="16961" y="2953"/>
                    <a:pt x="16831" y="2935"/>
                    <a:pt x="16707" y="2935"/>
                  </a:cubicBezTo>
                  <a:cubicBezTo>
                    <a:pt x="15471" y="2935"/>
                    <a:pt x="14955" y="4697"/>
                    <a:pt x="15948" y="5390"/>
                  </a:cubicBezTo>
                  <a:cubicBezTo>
                    <a:pt x="15948" y="5418"/>
                    <a:pt x="15962" y="5433"/>
                    <a:pt x="15962" y="5462"/>
                  </a:cubicBezTo>
                  <a:lnTo>
                    <a:pt x="15991" y="5749"/>
                  </a:lnTo>
                  <a:cubicBezTo>
                    <a:pt x="15991" y="6051"/>
                    <a:pt x="15977" y="6338"/>
                    <a:pt x="15948" y="6640"/>
                  </a:cubicBezTo>
                  <a:cubicBezTo>
                    <a:pt x="15891" y="7257"/>
                    <a:pt x="15833" y="7847"/>
                    <a:pt x="15977" y="8464"/>
                  </a:cubicBezTo>
                  <a:cubicBezTo>
                    <a:pt x="16077" y="8910"/>
                    <a:pt x="16250" y="9326"/>
                    <a:pt x="16494" y="9714"/>
                  </a:cubicBezTo>
                  <a:cubicBezTo>
                    <a:pt x="16178" y="9901"/>
                    <a:pt x="15862" y="10088"/>
                    <a:pt x="15560" y="10289"/>
                  </a:cubicBezTo>
                  <a:cubicBezTo>
                    <a:pt x="14928" y="10749"/>
                    <a:pt x="14353" y="11180"/>
                    <a:pt x="13822" y="11596"/>
                  </a:cubicBezTo>
                  <a:cubicBezTo>
                    <a:pt x="13621" y="11453"/>
                    <a:pt x="13462" y="11266"/>
                    <a:pt x="13362" y="11050"/>
                  </a:cubicBezTo>
                  <a:cubicBezTo>
                    <a:pt x="13247" y="10734"/>
                    <a:pt x="13391" y="10260"/>
                    <a:pt x="13362" y="9915"/>
                  </a:cubicBezTo>
                  <a:cubicBezTo>
                    <a:pt x="13333" y="8565"/>
                    <a:pt x="12572" y="7329"/>
                    <a:pt x="11379" y="6668"/>
                  </a:cubicBezTo>
                  <a:cubicBezTo>
                    <a:pt x="11153" y="6545"/>
                    <a:pt x="10931" y="6490"/>
                    <a:pt x="10721" y="6490"/>
                  </a:cubicBezTo>
                  <a:cubicBezTo>
                    <a:pt x="9518" y="6490"/>
                    <a:pt x="8730" y="8276"/>
                    <a:pt x="10014" y="9010"/>
                  </a:cubicBezTo>
                  <a:cubicBezTo>
                    <a:pt x="11078" y="9599"/>
                    <a:pt x="10503" y="10921"/>
                    <a:pt x="10805" y="11898"/>
                  </a:cubicBezTo>
                  <a:cubicBezTo>
                    <a:pt x="11020" y="12545"/>
                    <a:pt x="11437" y="12976"/>
                    <a:pt x="11882" y="13392"/>
                  </a:cubicBezTo>
                  <a:cubicBezTo>
                    <a:pt x="11092" y="14240"/>
                    <a:pt x="10345" y="15159"/>
                    <a:pt x="9684" y="16108"/>
                  </a:cubicBezTo>
                  <a:cubicBezTo>
                    <a:pt x="9497" y="15662"/>
                    <a:pt x="9239" y="15246"/>
                    <a:pt x="8922" y="14886"/>
                  </a:cubicBezTo>
                  <a:cubicBezTo>
                    <a:pt x="8180" y="14067"/>
                    <a:pt x="7140" y="13601"/>
                    <a:pt x="6058" y="13601"/>
                  </a:cubicBezTo>
                  <a:cubicBezTo>
                    <a:pt x="5926" y="13601"/>
                    <a:pt x="5794" y="13608"/>
                    <a:pt x="5661" y="13622"/>
                  </a:cubicBezTo>
                  <a:cubicBezTo>
                    <a:pt x="4943" y="13694"/>
                    <a:pt x="4311" y="14182"/>
                    <a:pt x="4311" y="14973"/>
                  </a:cubicBezTo>
                  <a:cubicBezTo>
                    <a:pt x="4311" y="15618"/>
                    <a:pt x="4874" y="16328"/>
                    <a:pt x="5563" y="16328"/>
                  </a:cubicBezTo>
                  <a:cubicBezTo>
                    <a:pt x="5595" y="16328"/>
                    <a:pt x="5628" y="16326"/>
                    <a:pt x="5661" y="16323"/>
                  </a:cubicBezTo>
                  <a:cubicBezTo>
                    <a:pt x="5759" y="16311"/>
                    <a:pt x="5855" y="16305"/>
                    <a:pt x="5947" y="16305"/>
                  </a:cubicBezTo>
                  <a:cubicBezTo>
                    <a:pt x="6531" y="16305"/>
                    <a:pt x="6989" y="16551"/>
                    <a:pt x="7213" y="17171"/>
                  </a:cubicBezTo>
                  <a:cubicBezTo>
                    <a:pt x="7356" y="17616"/>
                    <a:pt x="7428" y="18062"/>
                    <a:pt x="7644" y="18478"/>
                  </a:cubicBezTo>
                  <a:cubicBezTo>
                    <a:pt x="7744" y="18694"/>
                    <a:pt x="7874" y="18881"/>
                    <a:pt x="8017" y="19067"/>
                  </a:cubicBezTo>
                  <a:cubicBezTo>
                    <a:pt x="7615" y="19972"/>
                    <a:pt x="7299" y="20906"/>
                    <a:pt x="7040" y="21855"/>
                  </a:cubicBezTo>
                  <a:cubicBezTo>
                    <a:pt x="6566" y="21768"/>
                    <a:pt x="6092" y="21740"/>
                    <a:pt x="5604" y="21740"/>
                  </a:cubicBezTo>
                  <a:cubicBezTo>
                    <a:pt x="4445" y="21727"/>
                    <a:pt x="3607" y="20970"/>
                    <a:pt x="2492" y="20970"/>
                  </a:cubicBezTo>
                  <a:cubicBezTo>
                    <a:pt x="2294" y="20970"/>
                    <a:pt x="2087" y="20994"/>
                    <a:pt x="1868" y="21050"/>
                  </a:cubicBezTo>
                  <a:cubicBezTo>
                    <a:pt x="311" y="21436"/>
                    <a:pt x="800" y="23695"/>
                    <a:pt x="2228" y="23695"/>
                  </a:cubicBezTo>
                  <a:cubicBezTo>
                    <a:pt x="2342" y="23695"/>
                    <a:pt x="2461" y="23681"/>
                    <a:pt x="2586" y="23650"/>
                  </a:cubicBezTo>
                  <a:cubicBezTo>
                    <a:pt x="2616" y="23642"/>
                    <a:pt x="2647" y="23638"/>
                    <a:pt x="2679" y="23638"/>
                  </a:cubicBezTo>
                  <a:cubicBezTo>
                    <a:pt x="2974" y="23638"/>
                    <a:pt x="3360" y="23965"/>
                    <a:pt x="3607" y="24081"/>
                  </a:cubicBezTo>
                  <a:cubicBezTo>
                    <a:pt x="4052" y="24268"/>
                    <a:pt x="4512" y="24383"/>
                    <a:pt x="5000" y="24412"/>
                  </a:cubicBezTo>
                  <a:cubicBezTo>
                    <a:pt x="5067" y="24419"/>
                    <a:pt x="5138" y="24421"/>
                    <a:pt x="5211" y="24421"/>
                  </a:cubicBezTo>
                  <a:cubicBezTo>
                    <a:pt x="5443" y="24421"/>
                    <a:pt x="5701" y="24396"/>
                    <a:pt x="5950" y="24396"/>
                  </a:cubicBezTo>
                  <a:cubicBezTo>
                    <a:pt x="6131" y="24396"/>
                    <a:pt x="6308" y="24409"/>
                    <a:pt x="6466" y="24455"/>
                  </a:cubicBezTo>
                  <a:cubicBezTo>
                    <a:pt x="6308" y="25446"/>
                    <a:pt x="6178" y="26452"/>
                    <a:pt x="6078" y="27443"/>
                  </a:cubicBezTo>
                  <a:cubicBezTo>
                    <a:pt x="6063" y="27558"/>
                    <a:pt x="6049" y="27673"/>
                    <a:pt x="6049" y="27788"/>
                  </a:cubicBezTo>
                  <a:cubicBezTo>
                    <a:pt x="5790" y="27774"/>
                    <a:pt x="5546" y="27745"/>
                    <a:pt x="5288" y="27745"/>
                  </a:cubicBezTo>
                  <a:cubicBezTo>
                    <a:pt x="4411" y="27702"/>
                    <a:pt x="3219" y="27817"/>
                    <a:pt x="2472" y="27242"/>
                  </a:cubicBezTo>
                  <a:cubicBezTo>
                    <a:pt x="2168" y="27007"/>
                    <a:pt x="1812" y="26864"/>
                    <a:pt x="1462" y="26864"/>
                  </a:cubicBezTo>
                  <a:cubicBezTo>
                    <a:pt x="1148" y="26864"/>
                    <a:pt x="839" y="26978"/>
                    <a:pt x="575" y="27242"/>
                  </a:cubicBezTo>
                  <a:cubicBezTo>
                    <a:pt x="101" y="27702"/>
                    <a:pt x="0" y="28693"/>
                    <a:pt x="575" y="29139"/>
                  </a:cubicBezTo>
                  <a:cubicBezTo>
                    <a:pt x="1566" y="29915"/>
                    <a:pt x="2586" y="30245"/>
                    <a:pt x="3836" y="30374"/>
                  </a:cubicBezTo>
                  <a:cubicBezTo>
                    <a:pt x="4555" y="30446"/>
                    <a:pt x="5331" y="30374"/>
                    <a:pt x="6063" y="30475"/>
                  </a:cubicBezTo>
                  <a:cubicBezTo>
                    <a:pt x="6078" y="30604"/>
                    <a:pt x="6092" y="30733"/>
                    <a:pt x="6106" y="30863"/>
                  </a:cubicBezTo>
                  <a:cubicBezTo>
                    <a:pt x="6193" y="31639"/>
                    <a:pt x="6279" y="32414"/>
                    <a:pt x="6379" y="33190"/>
                  </a:cubicBezTo>
                  <a:cubicBezTo>
                    <a:pt x="6020" y="33305"/>
                    <a:pt x="5661" y="33435"/>
                    <a:pt x="5302" y="33578"/>
                  </a:cubicBezTo>
                  <a:cubicBezTo>
                    <a:pt x="4584" y="33870"/>
                    <a:pt x="3886" y="33969"/>
                    <a:pt x="3167" y="33969"/>
                  </a:cubicBezTo>
                  <a:cubicBezTo>
                    <a:pt x="2649" y="33969"/>
                    <a:pt x="2120" y="33917"/>
                    <a:pt x="1566" y="33851"/>
                  </a:cubicBezTo>
                  <a:cubicBezTo>
                    <a:pt x="1535" y="33848"/>
                    <a:pt x="1503" y="33846"/>
                    <a:pt x="1472" y="33846"/>
                  </a:cubicBezTo>
                  <a:cubicBezTo>
                    <a:pt x="795" y="33846"/>
                    <a:pt x="230" y="34570"/>
                    <a:pt x="230" y="35202"/>
                  </a:cubicBezTo>
                  <a:cubicBezTo>
                    <a:pt x="230" y="36006"/>
                    <a:pt x="848" y="36466"/>
                    <a:pt x="1566" y="36552"/>
                  </a:cubicBezTo>
                  <a:cubicBezTo>
                    <a:pt x="2190" y="36619"/>
                    <a:pt x="2809" y="36678"/>
                    <a:pt x="3425" y="36678"/>
                  </a:cubicBezTo>
                  <a:cubicBezTo>
                    <a:pt x="4001" y="36678"/>
                    <a:pt x="4574" y="36626"/>
                    <a:pt x="5144" y="36480"/>
                  </a:cubicBezTo>
                  <a:cubicBezTo>
                    <a:pt x="5704" y="36337"/>
                    <a:pt x="6293" y="35992"/>
                    <a:pt x="6868" y="35819"/>
                  </a:cubicBezTo>
                  <a:cubicBezTo>
                    <a:pt x="6997" y="36337"/>
                    <a:pt x="7155" y="36854"/>
                    <a:pt x="7342" y="37357"/>
                  </a:cubicBezTo>
                  <a:cubicBezTo>
                    <a:pt x="7572" y="37975"/>
                    <a:pt x="7816" y="38592"/>
                    <a:pt x="8060" y="39196"/>
                  </a:cubicBezTo>
                  <a:lnTo>
                    <a:pt x="7802" y="39196"/>
                  </a:lnTo>
                  <a:cubicBezTo>
                    <a:pt x="6049" y="39196"/>
                    <a:pt x="4411" y="39253"/>
                    <a:pt x="3032" y="40474"/>
                  </a:cubicBezTo>
                  <a:cubicBezTo>
                    <a:pt x="2010" y="41373"/>
                    <a:pt x="2954" y="42728"/>
                    <a:pt x="4040" y="42728"/>
                  </a:cubicBezTo>
                  <a:cubicBezTo>
                    <a:pt x="4343" y="42728"/>
                    <a:pt x="4657" y="42622"/>
                    <a:pt x="4943" y="42371"/>
                  </a:cubicBezTo>
                  <a:cubicBezTo>
                    <a:pt x="5473" y="41905"/>
                    <a:pt x="6236" y="41882"/>
                    <a:pt x="6928" y="41882"/>
                  </a:cubicBezTo>
                  <a:cubicBezTo>
                    <a:pt x="7005" y="41882"/>
                    <a:pt x="7081" y="41882"/>
                    <a:pt x="7155" y="41882"/>
                  </a:cubicBezTo>
                  <a:cubicBezTo>
                    <a:pt x="7309" y="41889"/>
                    <a:pt x="7462" y="41891"/>
                    <a:pt x="7616" y="41891"/>
                  </a:cubicBezTo>
                  <a:cubicBezTo>
                    <a:pt x="8180" y="41891"/>
                    <a:pt x="8742" y="41853"/>
                    <a:pt x="9296" y="41796"/>
                  </a:cubicBezTo>
                  <a:cubicBezTo>
                    <a:pt x="9598" y="42342"/>
                    <a:pt x="9899" y="42874"/>
                    <a:pt x="10244" y="43391"/>
                  </a:cubicBezTo>
                  <a:cubicBezTo>
                    <a:pt x="9871" y="43448"/>
                    <a:pt x="9468" y="43477"/>
                    <a:pt x="9052" y="43535"/>
                  </a:cubicBezTo>
                  <a:cubicBezTo>
                    <a:pt x="7615" y="43693"/>
                    <a:pt x="6308" y="44382"/>
                    <a:pt x="5374" y="45460"/>
                  </a:cubicBezTo>
                  <a:cubicBezTo>
                    <a:pt x="4507" y="46458"/>
                    <a:pt x="5408" y="47809"/>
                    <a:pt x="6388" y="47809"/>
                  </a:cubicBezTo>
                  <a:cubicBezTo>
                    <a:pt x="6691" y="47809"/>
                    <a:pt x="7002" y="47680"/>
                    <a:pt x="7270" y="47371"/>
                  </a:cubicBezTo>
                  <a:cubicBezTo>
                    <a:pt x="8405" y="46049"/>
                    <a:pt x="9756" y="46322"/>
                    <a:pt x="11307" y="45991"/>
                  </a:cubicBezTo>
                  <a:cubicBezTo>
                    <a:pt x="11537" y="45934"/>
                    <a:pt x="11767" y="45862"/>
                    <a:pt x="11983" y="45790"/>
                  </a:cubicBezTo>
                  <a:cubicBezTo>
                    <a:pt x="12313" y="46178"/>
                    <a:pt x="12658" y="46552"/>
                    <a:pt x="13017" y="46925"/>
                  </a:cubicBezTo>
                  <a:cubicBezTo>
                    <a:pt x="12830" y="47141"/>
                    <a:pt x="12672" y="47356"/>
                    <a:pt x="12543" y="47601"/>
                  </a:cubicBezTo>
                  <a:cubicBezTo>
                    <a:pt x="12227" y="48175"/>
                    <a:pt x="12141" y="48750"/>
                    <a:pt x="11523" y="49095"/>
                  </a:cubicBezTo>
                  <a:cubicBezTo>
                    <a:pt x="10905" y="49454"/>
                    <a:pt x="10129" y="49540"/>
                    <a:pt x="9440" y="49641"/>
                  </a:cubicBezTo>
                  <a:cubicBezTo>
                    <a:pt x="8721" y="49756"/>
                    <a:pt x="8319" y="50646"/>
                    <a:pt x="8506" y="51293"/>
                  </a:cubicBezTo>
                  <a:cubicBezTo>
                    <a:pt x="8692" y="51950"/>
                    <a:pt x="9252" y="52265"/>
                    <a:pt x="9864" y="52265"/>
                  </a:cubicBezTo>
                  <a:cubicBezTo>
                    <a:pt x="9961" y="52265"/>
                    <a:pt x="10060" y="52257"/>
                    <a:pt x="10158" y="52241"/>
                  </a:cubicBezTo>
                  <a:cubicBezTo>
                    <a:pt x="11480" y="52026"/>
                    <a:pt x="12859" y="51695"/>
                    <a:pt x="13822" y="50704"/>
                  </a:cubicBezTo>
                  <a:cubicBezTo>
                    <a:pt x="14253" y="50273"/>
                    <a:pt x="14497" y="49756"/>
                    <a:pt x="14756" y="49224"/>
                  </a:cubicBezTo>
                  <a:cubicBezTo>
                    <a:pt x="14827" y="49052"/>
                    <a:pt x="14914" y="48894"/>
                    <a:pt x="15014" y="48750"/>
                  </a:cubicBezTo>
                  <a:cubicBezTo>
                    <a:pt x="16207" y="49713"/>
                    <a:pt x="17500" y="50546"/>
                    <a:pt x="18865" y="51221"/>
                  </a:cubicBezTo>
                  <a:cubicBezTo>
                    <a:pt x="18620" y="51264"/>
                    <a:pt x="18376" y="51307"/>
                    <a:pt x="18132" y="51322"/>
                  </a:cubicBezTo>
                  <a:cubicBezTo>
                    <a:pt x="16250" y="51537"/>
                    <a:pt x="15661" y="53261"/>
                    <a:pt x="15675" y="54914"/>
                  </a:cubicBezTo>
                  <a:cubicBezTo>
                    <a:pt x="15682" y="55783"/>
                    <a:pt x="16357" y="56217"/>
                    <a:pt x="17029" y="56217"/>
                  </a:cubicBezTo>
                  <a:cubicBezTo>
                    <a:pt x="17701" y="56217"/>
                    <a:pt x="18369" y="55783"/>
                    <a:pt x="18362" y="54914"/>
                  </a:cubicBezTo>
                  <a:cubicBezTo>
                    <a:pt x="18362" y="54712"/>
                    <a:pt x="18290" y="54181"/>
                    <a:pt x="18434" y="53994"/>
                  </a:cubicBezTo>
                  <a:lnTo>
                    <a:pt x="18620" y="53980"/>
                  </a:lnTo>
                  <a:cubicBezTo>
                    <a:pt x="18821" y="53965"/>
                    <a:pt x="19023" y="53951"/>
                    <a:pt x="19224" y="53908"/>
                  </a:cubicBezTo>
                  <a:cubicBezTo>
                    <a:pt x="19942" y="53822"/>
                    <a:pt x="20603" y="53506"/>
                    <a:pt x="21135" y="53017"/>
                  </a:cubicBezTo>
                  <a:cubicBezTo>
                    <a:pt x="21364" y="52802"/>
                    <a:pt x="21566" y="52572"/>
                    <a:pt x="21738" y="52313"/>
                  </a:cubicBezTo>
                  <a:cubicBezTo>
                    <a:pt x="22169" y="52428"/>
                    <a:pt x="22614" y="52543"/>
                    <a:pt x="23060" y="52629"/>
                  </a:cubicBezTo>
                  <a:cubicBezTo>
                    <a:pt x="22974" y="52802"/>
                    <a:pt x="22887" y="53003"/>
                    <a:pt x="22801" y="53189"/>
                  </a:cubicBezTo>
                  <a:cubicBezTo>
                    <a:pt x="22054" y="54712"/>
                    <a:pt x="21508" y="56221"/>
                    <a:pt x="21882" y="57945"/>
                  </a:cubicBezTo>
                  <a:cubicBezTo>
                    <a:pt x="22031" y="58616"/>
                    <a:pt x="22534" y="58907"/>
                    <a:pt x="23062" y="58907"/>
                  </a:cubicBezTo>
                  <a:cubicBezTo>
                    <a:pt x="23857" y="58907"/>
                    <a:pt x="24707" y="58246"/>
                    <a:pt x="24482" y="57227"/>
                  </a:cubicBezTo>
                  <a:cubicBezTo>
                    <a:pt x="24180" y="55862"/>
                    <a:pt x="25172" y="54554"/>
                    <a:pt x="25689" y="53376"/>
                  </a:cubicBezTo>
                  <a:cubicBezTo>
                    <a:pt x="25732" y="53261"/>
                    <a:pt x="25775" y="53146"/>
                    <a:pt x="25833" y="53031"/>
                  </a:cubicBezTo>
                  <a:cubicBezTo>
                    <a:pt x="26528" y="53117"/>
                    <a:pt x="27231" y="53163"/>
                    <a:pt x="27937" y="53163"/>
                  </a:cubicBezTo>
                  <a:cubicBezTo>
                    <a:pt x="28179" y="53163"/>
                    <a:pt x="28421" y="53157"/>
                    <a:pt x="28663" y="53146"/>
                  </a:cubicBezTo>
                  <a:cubicBezTo>
                    <a:pt x="28692" y="53276"/>
                    <a:pt x="28692" y="53405"/>
                    <a:pt x="28677" y="53534"/>
                  </a:cubicBezTo>
                  <a:cubicBezTo>
                    <a:pt x="28606" y="54052"/>
                    <a:pt x="28160" y="54526"/>
                    <a:pt x="28002" y="55043"/>
                  </a:cubicBezTo>
                  <a:cubicBezTo>
                    <a:pt x="27844" y="55646"/>
                    <a:pt x="27873" y="56278"/>
                    <a:pt x="28117" y="56853"/>
                  </a:cubicBezTo>
                  <a:cubicBezTo>
                    <a:pt x="28289" y="57327"/>
                    <a:pt x="28850" y="57888"/>
                    <a:pt x="28835" y="58390"/>
                  </a:cubicBezTo>
                  <a:cubicBezTo>
                    <a:pt x="28800" y="59260"/>
                    <a:pt x="29457" y="59694"/>
                    <a:pt x="30130" y="59694"/>
                  </a:cubicBezTo>
                  <a:cubicBezTo>
                    <a:pt x="30804" y="59694"/>
                    <a:pt x="31493" y="59260"/>
                    <a:pt x="31522" y="58390"/>
                  </a:cubicBezTo>
                  <a:cubicBezTo>
                    <a:pt x="31551" y="57643"/>
                    <a:pt x="31292" y="57040"/>
                    <a:pt x="30933" y="56408"/>
                  </a:cubicBezTo>
                  <a:cubicBezTo>
                    <a:pt x="30804" y="56163"/>
                    <a:pt x="30603" y="55977"/>
                    <a:pt x="30631" y="55718"/>
                  </a:cubicBezTo>
                  <a:cubicBezTo>
                    <a:pt x="30646" y="55459"/>
                    <a:pt x="30976" y="55072"/>
                    <a:pt x="31077" y="54827"/>
                  </a:cubicBezTo>
                  <a:cubicBezTo>
                    <a:pt x="31335" y="54224"/>
                    <a:pt x="31422" y="53549"/>
                    <a:pt x="31321" y="52888"/>
                  </a:cubicBezTo>
                  <a:cubicBezTo>
                    <a:pt x="32269" y="52758"/>
                    <a:pt x="33232" y="52615"/>
                    <a:pt x="34194" y="52457"/>
                  </a:cubicBezTo>
                  <a:cubicBezTo>
                    <a:pt x="34352" y="53075"/>
                    <a:pt x="34309" y="53707"/>
                    <a:pt x="34209" y="54425"/>
                  </a:cubicBezTo>
                  <a:cubicBezTo>
                    <a:pt x="34065" y="55517"/>
                    <a:pt x="34238" y="56465"/>
                    <a:pt x="34985" y="57298"/>
                  </a:cubicBezTo>
                  <a:cubicBezTo>
                    <a:pt x="35258" y="57602"/>
                    <a:pt x="35571" y="57729"/>
                    <a:pt x="35877" y="57729"/>
                  </a:cubicBezTo>
                  <a:cubicBezTo>
                    <a:pt x="36871" y="57729"/>
                    <a:pt x="37775" y="56380"/>
                    <a:pt x="36895" y="55402"/>
                  </a:cubicBezTo>
                  <a:cubicBezTo>
                    <a:pt x="36680" y="55158"/>
                    <a:pt x="36895" y="54569"/>
                    <a:pt x="36939" y="54296"/>
                  </a:cubicBezTo>
                  <a:cubicBezTo>
                    <a:pt x="37082" y="53520"/>
                    <a:pt x="37053" y="52701"/>
                    <a:pt x="36852" y="51925"/>
                  </a:cubicBezTo>
                  <a:cubicBezTo>
                    <a:pt x="37671" y="51753"/>
                    <a:pt x="38476" y="51523"/>
                    <a:pt x="39266" y="51236"/>
                  </a:cubicBezTo>
                  <a:lnTo>
                    <a:pt x="39611" y="51106"/>
                  </a:lnTo>
                  <a:cubicBezTo>
                    <a:pt x="39826" y="51336"/>
                    <a:pt x="39956" y="51638"/>
                    <a:pt x="39984" y="51954"/>
                  </a:cubicBezTo>
                  <a:cubicBezTo>
                    <a:pt x="40085" y="53218"/>
                    <a:pt x="40243" y="54224"/>
                    <a:pt x="41091" y="55215"/>
                  </a:cubicBezTo>
                  <a:cubicBezTo>
                    <a:pt x="41361" y="55530"/>
                    <a:pt x="41674" y="55661"/>
                    <a:pt x="41980" y="55661"/>
                  </a:cubicBezTo>
                  <a:cubicBezTo>
                    <a:pt x="42958" y="55661"/>
                    <a:pt x="43855" y="54315"/>
                    <a:pt x="43002" y="53319"/>
                  </a:cubicBezTo>
                  <a:cubicBezTo>
                    <a:pt x="42441" y="52658"/>
                    <a:pt x="42757" y="51523"/>
                    <a:pt x="42542" y="50747"/>
                  </a:cubicBezTo>
                  <a:cubicBezTo>
                    <a:pt x="42456" y="50488"/>
                    <a:pt x="42341" y="50230"/>
                    <a:pt x="42183" y="50000"/>
                  </a:cubicBezTo>
                  <a:cubicBezTo>
                    <a:pt x="43418" y="49397"/>
                    <a:pt x="44582" y="48664"/>
                    <a:pt x="45674" y="47845"/>
                  </a:cubicBezTo>
                  <a:cubicBezTo>
                    <a:pt x="45760" y="48003"/>
                    <a:pt x="45875" y="48147"/>
                    <a:pt x="46004" y="48290"/>
                  </a:cubicBezTo>
                  <a:cubicBezTo>
                    <a:pt x="46220" y="48520"/>
                    <a:pt x="46723" y="48649"/>
                    <a:pt x="46895" y="48865"/>
                  </a:cubicBezTo>
                  <a:cubicBezTo>
                    <a:pt x="46924" y="48908"/>
                    <a:pt x="47010" y="49511"/>
                    <a:pt x="47024" y="49655"/>
                  </a:cubicBezTo>
                  <a:cubicBezTo>
                    <a:pt x="47121" y="50262"/>
                    <a:pt x="47782" y="50643"/>
                    <a:pt x="48375" y="50643"/>
                  </a:cubicBezTo>
                  <a:cubicBezTo>
                    <a:pt x="48484" y="50643"/>
                    <a:pt x="48590" y="50630"/>
                    <a:pt x="48691" y="50603"/>
                  </a:cubicBezTo>
                  <a:cubicBezTo>
                    <a:pt x="49452" y="50388"/>
                    <a:pt x="49740" y="49655"/>
                    <a:pt x="49625" y="48937"/>
                  </a:cubicBezTo>
                  <a:cubicBezTo>
                    <a:pt x="49553" y="48362"/>
                    <a:pt x="49366" y="47816"/>
                    <a:pt x="49065" y="47328"/>
                  </a:cubicBezTo>
                  <a:cubicBezTo>
                    <a:pt x="48849" y="47012"/>
                    <a:pt x="48576" y="46739"/>
                    <a:pt x="48260" y="46552"/>
                  </a:cubicBezTo>
                  <a:cubicBezTo>
                    <a:pt x="48174" y="46509"/>
                    <a:pt x="48102" y="46466"/>
                    <a:pt x="48016" y="46437"/>
                  </a:cubicBezTo>
                  <a:cubicBezTo>
                    <a:pt x="48001" y="46408"/>
                    <a:pt x="48001" y="46379"/>
                    <a:pt x="47987" y="46351"/>
                  </a:cubicBezTo>
                  <a:cubicBezTo>
                    <a:pt x="47958" y="46207"/>
                    <a:pt x="47929" y="46063"/>
                    <a:pt x="47886" y="45920"/>
                  </a:cubicBezTo>
                  <a:cubicBezTo>
                    <a:pt x="48648" y="45129"/>
                    <a:pt x="49337" y="44267"/>
                    <a:pt x="49927" y="43348"/>
                  </a:cubicBezTo>
                  <a:cubicBezTo>
                    <a:pt x="50200" y="43492"/>
                    <a:pt x="50472" y="43678"/>
                    <a:pt x="50717" y="43865"/>
                  </a:cubicBezTo>
                  <a:cubicBezTo>
                    <a:pt x="51593" y="44540"/>
                    <a:pt x="52613" y="44670"/>
                    <a:pt x="53691" y="44684"/>
                  </a:cubicBezTo>
                  <a:cubicBezTo>
                    <a:pt x="53695" y="44684"/>
                    <a:pt x="53700" y="44684"/>
                    <a:pt x="53704" y="44684"/>
                  </a:cubicBezTo>
                  <a:cubicBezTo>
                    <a:pt x="55415" y="44684"/>
                    <a:pt x="55410" y="41997"/>
                    <a:pt x="53691" y="41983"/>
                  </a:cubicBezTo>
                  <a:cubicBezTo>
                    <a:pt x="53598" y="41983"/>
                    <a:pt x="53503" y="41984"/>
                    <a:pt x="53408" y="41984"/>
                  </a:cubicBezTo>
                  <a:cubicBezTo>
                    <a:pt x="53073" y="41984"/>
                    <a:pt x="52728" y="41967"/>
                    <a:pt x="52426" y="41811"/>
                  </a:cubicBezTo>
                  <a:cubicBezTo>
                    <a:pt x="52010" y="41581"/>
                    <a:pt x="51694" y="41178"/>
                    <a:pt x="51291" y="40934"/>
                  </a:cubicBezTo>
                  <a:cubicBezTo>
                    <a:pt x="51751" y="39986"/>
                    <a:pt x="52139" y="38995"/>
                    <a:pt x="52470" y="37989"/>
                  </a:cubicBezTo>
                  <a:cubicBezTo>
                    <a:pt x="52714" y="38104"/>
                    <a:pt x="52958" y="38219"/>
                    <a:pt x="53188" y="38319"/>
                  </a:cubicBezTo>
                  <a:cubicBezTo>
                    <a:pt x="53830" y="38584"/>
                    <a:pt x="54473" y="38737"/>
                    <a:pt x="55132" y="38737"/>
                  </a:cubicBezTo>
                  <a:cubicBezTo>
                    <a:pt x="55475" y="38737"/>
                    <a:pt x="55822" y="38695"/>
                    <a:pt x="56176" y="38607"/>
                  </a:cubicBezTo>
                  <a:cubicBezTo>
                    <a:pt x="57733" y="38208"/>
                    <a:pt x="57232" y="35961"/>
                    <a:pt x="55815" y="35961"/>
                  </a:cubicBezTo>
                  <a:cubicBezTo>
                    <a:pt x="55702" y="35961"/>
                    <a:pt x="55582" y="35975"/>
                    <a:pt x="55458" y="36006"/>
                  </a:cubicBezTo>
                  <a:cubicBezTo>
                    <a:pt x="55335" y="36038"/>
                    <a:pt x="55211" y="36052"/>
                    <a:pt x="55085" y="36052"/>
                  </a:cubicBezTo>
                  <a:cubicBezTo>
                    <a:pt x="54420" y="36052"/>
                    <a:pt x="53733" y="35652"/>
                    <a:pt x="53116" y="35374"/>
                  </a:cubicBezTo>
                  <a:cubicBezTo>
                    <a:pt x="53303" y="34383"/>
                    <a:pt x="53403" y="33391"/>
                    <a:pt x="53447" y="32386"/>
                  </a:cubicBezTo>
                  <a:cubicBezTo>
                    <a:pt x="54052" y="32122"/>
                    <a:pt x="54716" y="31773"/>
                    <a:pt x="55356" y="31773"/>
                  </a:cubicBezTo>
                  <a:cubicBezTo>
                    <a:pt x="55551" y="31773"/>
                    <a:pt x="55744" y="31806"/>
                    <a:pt x="55932" y="31883"/>
                  </a:cubicBezTo>
                  <a:cubicBezTo>
                    <a:pt x="56050" y="31931"/>
                    <a:pt x="56173" y="31953"/>
                    <a:pt x="56295" y="31953"/>
                  </a:cubicBezTo>
                  <a:cubicBezTo>
                    <a:pt x="56870" y="31953"/>
                    <a:pt x="57442" y="31470"/>
                    <a:pt x="57584" y="30949"/>
                  </a:cubicBezTo>
                  <a:cubicBezTo>
                    <a:pt x="57829" y="30173"/>
                    <a:pt x="57340" y="29555"/>
                    <a:pt x="56665" y="29282"/>
                  </a:cubicBezTo>
                  <a:cubicBezTo>
                    <a:pt x="56276" y="29126"/>
                    <a:pt x="55889" y="29062"/>
                    <a:pt x="55504" y="29062"/>
                  </a:cubicBezTo>
                  <a:cubicBezTo>
                    <a:pt x="54794" y="29062"/>
                    <a:pt x="54093" y="29280"/>
                    <a:pt x="53403" y="29541"/>
                  </a:cubicBezTo>
                  <a:cubicBezTo>
                    <a:pt x="53332" y="28607"/>
                    <a:pt x="53202" y="27688"/>
                    <a:pt x="53030" y="26768"/>
                  </a:cubicBezTo>
                  <a:lnTo>
                    <a:pt x="53030" y="26768"/>
                  </a:lnTo>
                  <a:cubicBezTo>
                    <a:pt x="53116" y="26772"/>
                    <a:pt x="53203" y="26774"/>
                    <a:pt x="53291" y="26774"/>
                  </a:cubicBezTo>
                  <a:cubicBezTo>
                    <a:pt x="53553" y="26774"/>
                    <a:pt x="53820" y="26757"/>
                    <a:pt x="54079" y="26725"/>
                  </a:cubicBezTo>
                  <a:cubicBezTo>
                    <a:pt x="55041" y="26581"/>
                    <a:pt x="55932" y="26165"/>
                    <a:pt x="56665" y="25533"/>
                  </a:cubicBezTo>
                  <a:cubicBezTo>
                    <a:pt x="57705" y="24650"/>
                    <a:pt x="56742" y="23287"/>
                    <a:pt x="55647" y="23287"/>
                  </a:cubicBezTo>
                  <a:cubicBezTo>
                    <a:pt x="55352" y="23287"/>
                    <a:pt x="55046" y="23386"/>
                    <a:pt x="54768" y="23622"/>
                  </a:cubicBezTo>
                  <a:cubicBezTo>
                    <a:pt x="54203" y="24110"/>
                    <a:pt x="53453" y="24185"/>
                    <a:pt x="52674" y="24185"/>
                  </a:cubicBezTo>
                  <a:cubicBezTo>
                    <a:pt x="52582" y="24185"/>
                    <a:pt x="52490" y="24184"/>
                    <a:pt x="52398" y="24182"/>
                  </a:cubicBezTo>
                  <a:cubicBezTo>
                    <a:pt x="52096" y="23248"/>
                    <a:pt x="51737" y="22343"/>
                    <a:pt x="51349" y="21452"/>
                  </a:cubicBezTo>
                  <a:lnTo>
                    <a:pt x="51421" y="21409"/>
                  </a:lnTo>
                  <a:cubicBezTo>
                    <a:pt x="52053" y="21041"/>
                    <a:pt x="52890" y="20165"/>
                    <a:pt x="53711" y="20165"/>
                  </a:cubicBezTo>
                  <a:cubicBezTo>
                    <a:pt x="53786" y="20165"/>
                    <a:pt x="53861" y="20172"/>
                    <a:pt x="53935" y="20188"/>
                  </a:cubicBezTo>
                  <a:cubicBezTo>
                    <a:pt x="54048" y="20213"/>
                    <a:pt x="54156" y="20225"/>
                    <a:pt x="54260" y="20225"/>
                  </a:cubicBezTo>
                  <a:cubicBezTo>
                    <a:pt x="55701" y="20225"/>
                    <a:pt x="56222" y="17949"/>
                    <a:pt x="54653" y="17587"/>
                  </a:cubicBezTo>
                  <a:cubicBezTo>
                    <a:pt x="54358" y="17525"/>
                    <a:pt x="54068" y="17495"/>
                    <a:pt x="53784" y="17495"/>
                  </a:cubicBezTo>
                  <a:cubicBezTo>
                    <a:pt x="52895" y="17495"/>
                    <a:pt x="52061" y="17787"/>
                    <a:pt x="51277" y="18277"/>
                  </a:cubicBezTo>
                  <a:cubicBezTo>
                    <a:pt x="50918" y="18521"/>
                    <a:pt x="50559" y="18751"/>
                    <a:pt x="50200" y="18952"/>
                  </a:cubicBezTo>
                  <a:cubicBezTo>
                    <a:pt x="49840" y="18263"/>
                    <a:pt x="49438" y="17573"/>
                    <a:pt x="49007" y="16927"/>
                  </a:cubicBezTo>
                  <a:cubicBezTo>
                    <a:pt x="49280" y="16797"/>
                    <a:pt x="49553" y="16625"/>
                    <a:pt x="49826" y="16452"/>
                  </a:cubicBezTo>
                  <a:cubicBezTo>
                    <a:pt x="50171" y="16194"/>
                    <a:pt x="50501" y="15907"/>
                    <a:pt x="50789" y="15576"/>
                  </a:cubicBezTo>
                  <a:cubicBezTo>
                    <a:pt x="51035" y="15302"/>
                    <a:pt x="51268" y="14898"/>
                    <a:pt x="51638" y="14898"/>
                  </a:cubicBezTo>
                  <a:cubicBezTo>
                    <a:pt x="51656" y="14898"/>
                    <a:pt x="51675" y="14899"/>
                    <a:pt x="51694" y="14901"/>
                  </a:cubicBezTo>
                  <a:cubicBezTo>
                    <a:pt x="51726" y="14904"/>
                    <a:pt x="51758" y="14906"/>
                    <a:pt x="51790" y="14906"/>
                  </a:cubicBezTo>
                  <a:cubicBezTo>
                    <a:pt x="52468" y="14906"/>
                    <a:pt x="53044" y="14195"/>
                    <a:pt x="53044" y="13550"/>
                  </a:cubicBezTo>
                  <a:cubicBezTo>
                    <a:pt x="53044" y="12760"/>
                    <a:pt x="52412" y="12286"/>
                    <a:pt x="51694" y="12200"/>
                  </a:cubicBezTo>
                  <a:cubicBezTo>
                    <a:pt x="51610" y="12191"/>
                    <a:pt x="51528" y="12187"/>
                    <a:pt x="51447" y="12187"/>
                  </a:cubicBezTo>
                  <a:cubicBezTo>
                    <a:pt x="50430" y="12187"/>
                    <a:pt x="49630" y="12834"/>
                    <a:pt x="48978" y="13579"/>
                  </a:cubicBezTo>
                  <a:cubicBezTo>
                    <a:pt x="48533" y="14068"/>
                    <a:pt x="47987" y="14455"/>
                    <a:pt x="47369" y="14700"/>
                  </a:cubicBezTo>
                  <a:cubicBezTo>
                    <a:pt x="46924" y="14154"/>
                    <a:pt x="46464" y="13608"/>
                    <a:pt x="46004" y="13091"/>
                  </a:cubicBezTo>
                  <a:cubicBezTo>
                    <a:pt x="46435" y="12746"/>
                    <a:pt x="46967" y="12516"/>
                    <a:pt x="47527" y="12185"/>
                  </a:cubicBezTo>
                  <a:cubicBezTo>
                    <a:pt x="48648" y="11496"/>
                    <a:pt x="49496" y="10418"/>
                    <a:pt x="49898" y="9154"/>
                  </a:cubicBezTo>
                  <a:cubicBezTo>
                    <a:pt x="50236" y="8164"/>
                    <a:pt x="49421" y="7515"/>
                    <a:pt x="48598" y="7515"/>
                  </a:cubicBezTo>
                  <a:cubicBezTo>
                    <a:pt x="48060" y="7515"/>
                    <a:pt x="47519" y="7793"/>
                    <a:pt x="47297" y="8436"/>
                  </a:cubicBezTo>
                  <a:cubicBezTo>
                    <a:pt x="46852" y="9729"/>
                    <a:pt x="45746" y="9973"/>
                    <a:pt x="44711" y="10648"/>
                  </a:cubicBezTo>
                  <a:cubicBezTo>
                    <a:pt x="44481" y="10792"/>
                    <a:pt x="44266" y="10964"/>
                    <a:pt x="44065" y="11151"/>
                  </a:cubicBezTo>
                  <a:cubicBezTo>
                    <a:pt x="43634" y="10777"/>
                    <a:pt x="43188" y="10404"/>
                    <a:pt x="42729" y="10045"/>
                  </a:cubicBezTo>
                  <a:cubicBezTo>
                    <a:pt x="43073" y="9556"/>
                    <a:pt x="43476" y="9111"/>
                    <a:pt x="43935" y="8709"/>
                  </a:cubicBezTo>
                  <a:cubicBezTo>
                    <a:pt x="44898" y="7832"/>
                    <a:pt x="45559" y="6855"/>
                    <a:pt x="45659" y="5533"/>
                  </a:cubicBezTo>
                  <a:cubicBezTo>
                    <a:pt x="45731" y="4671"/>
                    <a:pt x="45092" y="4240"/>
                    <a:pt x="44417" y="4240"/>
                  </a:cubicBezTo>
                  <a:cubicBezTo>
                    <a:pt x="43741" y="4240"/>
                    <a:pt x="43030" y="4671"/>
                    <a:pt x="42958" y="5533"/>
                  </a:cubicBezTo>
                  <a:cubicBezTo>
                    <a:pt x="42887" y="6424"/>
                    <a:pt x="41565" y="7143"/>
                    <a:pt x="41033" y="7789"/>
                  </a:cubicBezTo>
                  <a:cubicBezTo>
                    <a:pt x="40818" y="8019"/>
                    <a:pt x="40631" y="8278"/>
                    <a:pt x="40459" y="8536"/>
                  </a:cubicBezTo>
                  <a:cubicBezTo>
                    <a:pt x="39826" y="8177"/>
                    <a:pt x="39180" y="7847"/>
                    <a:pt x="38519" y="7545"/>
                  </a:cubicBezTo>
                  <a:cubicBezTo>
                    <a:pt x="38907" y="7157"/>
                    <a:pt x="39352" y="6798"/>
                    <a:pt x="39654" y="6439"/>
                  </a:cubicBezTo>
                  <a:cubicBezTo>
                    <a:pt x="40502" y="5418"/>
                    <a:pt x="40933" y="4226"/>
                    <a:pt x="40617" y="2904"/>
                  </a:cubicBezTo>
                  <a:cubicBezTo>
                    <a:pt x="40451" y="2236"/>
                    <a:pt x="39940" y="1947"/>
                    <a:pt x="39411" y="1947"/>
                  </a:cubicBezTo>
                  <a:cubicBezTo>
                    <a:pt x="38609" y="1947"/>
                    <a:pt x="37765" y="2610"/>
                    <a:pt x="38016" y="3623"/>
                  </a:cubicBezTo>
                  <a:cubicBezTo>
                    <a:pt x="38232" y="4528"/>
                    <a:pt x="36895" y="5390"/>
                    <a:pt x="36378" y="5964"/>
                  </a:cubicBezTo>
                  <a:cubicBezTo>
                    <a:pt x="36191" y="6151"/>
                    <a:pt x="36019" y="6367"/>
                    <a:pt x="35875" y="6582"/>
                  </a:cubicBezTo>
                  <a:cubicBezTo>
                    <a:pt x="35186" y="6381"/>
                    <a:pt x="34482" y="6209"/>
                    <a:pt x="33763" y="6065"/>
                  </a:cubicBezTo>
                  <a:cubicBezTo>
                    <a:pt x="33950" y="5433"/>
                    <a:pt x="34309" y="4801"/>
                    <a:pt x="34525" y="4226"/>
                  </a:cubicBezTo>
                  <a:cubicBezTo>
                    <a:pt x="34942" y="3192"/>
                    <a:pt x="35056" y="2071"/>
                    <a:pt x="34841" y="979"/>
                  </a:cubicBezTo>
                  <a:cubicBezTo>
                    <a:pt x="34715" y="296"/>
                    <a:pt x="34224" y="1"/>
                    <a:pt x="33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5"/>
            <p:cNvSpPr/>
            <p:nvPr/>
          </p:nvSpPr>
          <p:spPr>
            <a:xfrm>
              <a:off x="4092918" y="1608272"/>
              <a:ext cx="980400" cy="980400"/>
            </a:xfrm>
            <a:prstGeom prst="pie">
              <a:avLst>
                <a:gd fmla="val 0" name="adj1"/>
                <a:gd fmla="val 8732981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55"/>
          <p:cNvSpPr txBox="1"/>
          <p:nvPr>
            <p:ph type="title"/>
          </p:nvPr>
        </p:nvSpPr>
        <p:spPr>
          <a:xfrm>
            <a:off x="906650" y="3197730"/>
            <a:ext cx="2166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90%</a:t>
            </a:r>
            <a:endParaRPr/>
          </a:p>
        </p:txBody>
      </p:sp>
      <p:grpSp>
        <p:nvGrpSpPr>
          <p:cNvPr id="711" name="Google Shape;711;p55"/>
          <p:cNvGrpSpPr/>
          <p:nvPr/>
        </p:nvGrpSpPr>
        <p:grpSpPr>
          <a:xfrm>
            <a:off x="1180563" y="1285850"/>
            <a:ext cx="1618778" cy="1671012"/>
            <a:chOff x="1180563" y="1285850"/>
            <a:chExt cx="1618778" cy="1671012"/>
          </a:xfrm>
        </p:grpSpPr>
        <p:sp>
          <p:nvSpPr>
            <p:cNvPr id="712" name="Google Shape;712;p55"/>
            <p:cNvSpPr/>
            <p:nvPr/>
          </p:nvSpPr>
          <p:spPr>
            <a:xfrm>
              <a:off x="1180563" y="1285850"/>
              <a:ext cx="1618778" cy="1671012"/>
            </a:xfrm>
            <a:custGeom>
              <a:rect b="b" l="l" r="r" t="t"/>
              <a:pathLst>
                <a:path extrusionOk="0" h="59695" w="57829">
                  <a:moveTo>
                    <a:pt x="33702" y="1"/>
                  </a:moveTo>
                  <a:cubicBezTo>
                    <a:pt x="32916" y="1"/>
                    <a:pt x="32056" y="670"/>
                    <a:pt x="32255" y="1697"/>
                  </a:cubicBezTo>
                  <a:cubicBezTo>
                    <a:pt x="32442" y="2717"/>
                    <a:pt x="31766" y="3795"/>
                    <a:pt x="31407" y="4729"/>
                  </a:cubicBezTo>
                  <a:cubicBezTo>
                    <a:pt x="31278" y="5074"/>
                    <a:pt x="31163" y="5433"/>
                    <a:pt x="31091" y="5792"/>
                  </a:cubicBezTo>
                  <a:cubicBezTo>
                    <a:pt x="30886" y="5787"/>
                    <a:pt x="30681" y="5783"/>
                    <a:pt x="30476" y="5783"/>
                  </a:cubicBezTo>
                  <a:cubicBezTo>
                    <a:pt x="30121" y="5783"/>
                    <a:pt x="29765" y="5793"/>
                    <a:pt x="29410" y="5821"/>
                  </a:cubicBezTo>
                  <a:cubicBezTo>
                    <a:pt x="29238" y="5835"/>
                    <a:pt x="29037" y="5849"/>
                    <a:pt x="28850" y="5878"/>
                  </a:cubicBezTo>
                  <a:cubicBezTo>
                    <a:pt x="29108" y="4168"/>
                    <a:pt x="29166" y="2488"/>
                    <a:pt x="28131" y="850"/>
                  </a:cubicBezTo>
                  <a:cubicBezTo>
                    <a:pt x="27856" y="404"/>
                    <a:pt x="27447" y="218"/>
                    <a:pt x="27038" y="218"/>
                  </a:cubicBezTo>
                  <a:cubicBezTo>
                    <a:pt x="26103" y="218"/>
                    <a:pt x="25164" y="1185"/>
                    <a:pt x="25804" y="2215"/>
                  </a:cubicBezTo>
                  <a:cubicBezTo>
                    <a:pt x="26551" y="3393"/>
                    <a:pt x="26450" y="4815"/>
                    <a:pt x="26192" y="6237"/>
                  </a:cubicBezTo>
                  <a:cubicBezTo>
                    <a:pt x="25129" y="6424"/>
                    <a:pt x="24066" y="6683"/>
                    <a:pt x="23031" y="6999"/>
                  </a:cubicBezTo>
                  <a:cubicBezTo>
                    <a:pt x="23132" y="6769"/>
                    <a:pt x="23232" y="6539"/>
                    <a:pt x="23333" y="6295"/>
                  </a:cubicBezTo>
                  <a:cubicBezTo>
                    <a:pt x="23907" y="4815"/>
                    <a:pt x="23577" y="3479"/>
                    <a:pt x="22686" y="2186"/>
                  </a:cubicBezTo>
                  <a:cubicBezTo>
                    <a:pt x="22390" y="1765"/>
                    <a:pt x="21974" y="1591"/>
                    <a:pt x="21561" y="1591"/>
                  </a:cubicBezTo>
                  <a:cubicBezTo>
                    <a:pt x="20593" y="1591"/>
                    <a:pt x="19649" y="2553"/>
                    <a:pt x="20344" y="3551"/>
                  </a:cubicBezTo>
                  <a:cubicBezTo>
                    <a:pt x="20761" y="4140"/>
                    <a:pt x="21077" y="4600"/>
                    <a:pt x="20833" y="5318"/>
                  </a:cubicBezTo>
                  <a:cubicBezTo>
                    <a:pt x="20603" y="5979"/>
                    <a:pt x="20258" y="6553"/>
                    <a:pt x="20158" y="7257"/>
                  </a:cubicBezTo>
                  <a:cubicBezTo>
                    <a:pt x="20115" y="7516"/>
                    <a:pt x="20100" y="7789"/>
                    <a:pt x="20100" y="8048"/>
                  </a:cubicBezTo>
                  <a:cubicBezTo>
                    <a:pt x="19798" y="8191"/>
                    <a:pt x="19482" y="8321"/>
                    <a:pt x="19166" y="8464"/>
                  </a:cubicBezTo>
                  <a:lnTo>
                    <a:pt x="18922" y="8565"/>
                  </a:lnTo>
                  <a:cubicBezTo>
                    <a:pt x="18807" y="8392"/>
                    <a:pt x="18707" y="8206"/>
                    <a:pt x="18635" y="8005"/>
                  </a:cubicBezTo>
                  <a:cubicBezTo>
                    <a:pt x="18448" y="7415"/>
                    <a:pt x="18649" y="6783"/>
                    <a:pt x="18678" y="6194"/>
                  </a:cubicBezTo>
                  <a:cubicBezTo>
                    <a:pt x="18735" y="4930"/>
                    <a:pt x="18491" y="3378"/>
                    <a:pt x="17097" y="2990"/>
                  </a:cubicBezTo>
                  <a:cubicBezTo>
                    <a:pt x="16961" y="2953"/>
                    <a:pt x="16831" y="2935"/>
                    <a:pt x="16707" y="2935"/>
                  </a:cubicBezTo>
                  <a:cubicBezTo>
                    <a:pt x="15471" y="2935"/>
                    <a:pt x="14955" y="4697"/>
                    <a:pt x="15948" y="5390"/>
                  </a:cubicBezTo>
                  <a:cubicBezTo>
                    <a:pt x="15948" y="5418"/>
                    <a:pt x="15962" y="5433"/>
                    <a:pt x="15962" y="5462"/>
                  </a:cubicBezTo>
                  <a:lnTo>
                    <a:pt x="15991" y="5749"/>
                  </a:lnTo>
                  <a:cubicBezTo>
                    <a:pt x="15991" y="6051"/>
                    <a:pt x="15977" y="6338"/>
                    <a:pt x="15948" y="6640"/>
                  </a:cubicBezTo>
                  <a:cubicBezTo>
                    <a:pt x="15891" y="7257"/>
                    <a:pt x="15833" y="7847"/>
                    <a:pt x="15977" y="8464"/>
                  </a:cubicBezTo>
                  <a:cubicBezTo>
                    <a:pt x="16077" y="8910"/>
                    <a:pt x="16250" y="9326"/>
                    <a:pt x="16494" y="9714"/>
                  </a:cubicBezTo>
                  <a:cubicBezTo>
                    <a:pt x="16178" y="9901"/>
                    <a:pt x="15862" y="10088"/>
                    <a:pt x="15560" y="10289"/>
                  </a:cubicBezTo>
                  <a:cubicBezTo>
                    <a:pt x="14928" y="10749"/>
                    <a:pt x="14353" y="11180"/>
                    <a:pt x="13822" y="11596"/>
                  </a:cubicBezTo>
                  <a:cubicBezTo>
                    <a:pt x="13621" y="11453"/>
                    <a:pt x="13462" y="11266"/>
                    <a:pt x="13362" y="11050"/>
                  </a:cubicBezTo>
                  <a:cubicBezTo>
                    <a:pt x="13247" y="10734"/>
                    <a:pt x="13391" y="10260"/>
                    <a:pt x="13362" y="9915"/>
                  </a:cubicBezTo>
                  <a:cubicBezTo>
                    <a:pt x="13333" y="8565"/>
                    <a:pt x="12572" y="7329"/>
                    <a:pt x="11379" y="6668"/>
                  </a:cubicBezTo>
                  <a:cubicBezTo>
                    <a:pt x="11153" y="6545"/>
                    <a:pt x="10931" y="6490"/>
                    <a:pt x="10721" y="6490"/>
                  </a:cubicBezTo>
                  <a:cubicBezTo>
                    <a:pt x="9518" y="6490"/>
                    <a:pt x="8730" y="8276"/>
                    <a:pt x="10014" y="9010"/>
                  </a:cubicBezTo>
                  <a:cubicBezTo>
                    <a:pt x="11078" y="9599"/>
                    <a:pt x="10503" y="10921"/>
                    <a:pt x="10805" y="11898"/>
                  </a:cubicBezTo>
                  <a:cubicBezTo>
                    <a:pt x="11020" y="12545"/>
                    <a:pt x="11437" y="12976"/>
                    <a:pt x="11882" y="13392"/>
                  </a:cubicBezTo>
                  <a:cubicBezTo>
                    <a:pt x="11092" y="14240"/>
                    <a:pt x="10345" y="15159"/>
                    <a:pt x="9684" y="16108"/>
                  </a:cubicBezTo>
                  <a:cubicBezTo>
                    <a:pt x="9497" y="15662"/>
                    <a:pt x="9239" y="15246"/>
                    <a:pt x="8922" y="14886"/>
                  </a:cubicBezTo>
                  <a:cubicBezTo>
                    <a:pt x="8180" y="14067"/>
                    <a:pt x="7140" y="13601"/>
                    <a:pt x="6058" y="13601"/>
                  </a:cubicBezTo>
                  <a:cubicBezTo>
                    <a:pt x="5926" y="13601"/>
                    <a:pt x="5794" y="13608"/>
                    <a:pt x="5661" y="13622"/>
                  </a:cubicBezTo>
                  <a:cubicBezTo>
                    <a:pt x="4943" y="13694"/>
                    <a:pt x="4311" y="14182"/>
                    <a:pt x="4311" y="14973"/>
                  </a:cubicBezTo>
                  <a:cubicBezTo>
                    <a:pt x="4311" y="15618"/>
                    <a:pt x="4874" y="16328"/>
                    <a:pt x="5563" y="16328"/>
                  </a:cubicBezTo>
                  <a:cubicBezTo>
                    <a:pt x="5595" y="16328"/>
                    <a:pt x="5628" y="16326"/>
                    <a:pt x="5661" y="16323"/>
                  </a:cubicBezTo>
                  <a:cubicBezTo>
                    <a:pt x="5759" y="16311"/>
                    <a:pt x="5855" y="16305"/>
                    <a:pt x="5947" y="16305"/>
                  </a:cubicBezTo>
                  <a:cubicBezTo>
                    <a:pt x="6531" y="16305"/>
                    <a:pt x="6989" y="16551"/>
                    <a:pt x="7213" y="17171"/>
                  </a:cubicBezTo>
                  <a:cubicBezTo>
                    <a:pt x="7356" y="17616"/>
                    <a:pt x="7428" y="18062"/>
                    <a:pt x="7644" y="18478"/>
                  </a:cubicBezTo>
                  <a:cubicBezTo>
                    <a:pt x="7744" y="18694"/>
                    <a:pt x="7874" y="18881"/>
                    <a:pt x="8017" y="19067"/>
                  </a:cubicBezTo>
                  <a:cubicBezTo>
                    <a:pt x="7615" y="19972"/>
                    <a:pt x="7299" y="20906"/>
                    <a:pt x="7040" y="21855"/>
                  </a:cubicBezTo>
                  <a:cubicBezTo>
                    <a:pt x="6566" y="21768"/>
                    <a:pt x="6092" y="21740"/>
                    <a:pt x="5604" y="21740"/>
                  </a:cubicBezTo>
                  <a:cubicBezTo>
                    <a:pt x="4445" y="21727"/>
                    <a:pt x="3607" y="20970"/>
                    <a:pt x="2492" y="20970"/>
                  </a:cubicBezTo>
                  <a:cubicBezTo>
                    <a:pt x="2294" y="20970"/>
                    <a:pt x="2087" y="20994"/>
                    <a:pt x="1868" y="21050"/>
                  </a:cubicBezTo>
                  <a:cubicBezTo>
                    <a:pt x="311" y="21436"/>
                    <a:pt x="800" y="23695"/>
                    <a:pt x="2228" y="23695"/>
                  </a:cubicBezTo>
                  <a:cubicBezTo>
                    <a:pt x="2342" y="23695"/>
                    <a:pt x="2461" y="23681"/>
                    <a:pt x="2586" y="23650"/>
                  </a:cubicBezTo>
                  <a:cubicBezTo>
                    <a:pt x="2616" y="23642"/>
                    <a:pt x="2647" y="23638"/>
                    <a:pt x="2679" y="23638"/>
                  </a:cubicBezTo>
                  <a:cubicBezTo>
                    <a:pt x="2974" y="23638"/>
                    <a:pt x="3360" y="23965"/>
                    <a:pt x="3607" y="24081"/>
                  </a:cubicBezTo>
                  <a:cubicBezTo>
                    <a:pt x="4052" y="24268"/>
                    <a:pt x="4512" y="24383"/>
                    <a:pt x="5000" y="24412"/>
                  </a:cubicBezTo>
                  <a:cubicBezTo>
                    <a:pt x="5067" y="24419"/>
                    <a:pt x="5138" y="24421"/>
                    <a:pt x="5211" y="24421"/>
                  </a:cubicBezTo>
                  <a:cubicBezTo>
                    <a:pt x="5443" y="24421"/>
                    <a:pt x="5701" y="24396"/>
                    <a:pt x="5950" y="24396"/>
                  </a:cubicBezTo>
                  <a:cubicBezTo>
                    <a:pt x="6131" y="24396"/>
                    <a:pt x="6308" y="24409"/>
                    <a:pt x="6466" y="24455"/>
                  </a:cubicBezTo>
                  <a:cubicBezTo>
                    <a:pt x="6308" y="25446"/>
                    <a:pt x="6178" y="26452"/>
                    <a:pt x="6078" y="27443"/>
                  </a:cubicBezTo>
                  <a:cubicBezTo>
                    <a:pt x="6063" y="27558"/>
                    <a:pt x="6049" y="27673"/>
                    <a:pt x="6049" y="27788"/>
                  </a:cubicBezTo>
                  <a:cubicBezTo>
                    <a:pt x="5790" y="27774"/>
                    <a:pt x="5546" y="27745"/>
                    <a:pt x="5288" y="27745"/>
                  </a:cubicBezTo>
                  <a:cubicBezTo>
                    <a:pt x="4411" y="27702"/>
                    <a:pt x="3219" y="27817"/>
                    <a:pt x="2472" y="27242"/>
                  </a:cubicBezTo>
                  <a:cubicBezTo>
                    <a:pt x="2168" y="27007"/>
                    <a:pt x="1812" y="26864"/>
                    <a:pt x="1462" y="26864"/>
                  </a:cubicBezTo>
                  <a:cubicBezTo>
                    <a:pt x="1148" y="26864"/>
                    <a:pt x="839" y="26978"/>
                    <a:pt x="575" y="27242"/>
                  </a:cubicBezTo>
                  <a:cubicBezTo>
                    <a:pt x="101" y="27702"/>
                    <a:pt x="0" y="28693"/>
                    <a:pt x="575" y="29139"/>
                  </a:cubicBezTo>
                  <a:cubicBezTo>
                    <a:pt x="1566" y="29915"/>
                    <a:pt x="2586" y="30245"/>
                    <a:pt x="3836" y="30374"/>
                  </a:cubicBezTo>
                  <a:cubicBezTo>
                    <a:pt x="4555" y="30446"/>
                    <a:pt x="5331" y="30374"/>
                    <a:pt x="6063" y="30475"/>
                  </a:cubicBezTo>
                  <a:cubicBezTo>
                    <a:pt x="6078" y="30604"/>
                    <a:pt x="6092" y="30733"/>
                    <a:pt x="6106" y="30863"/>
                  </a:cubicBezTo>
                  <a:cubicBezTo>
                    <a:pt x="6193" y="31639"/>
                    <a:pt x="6279" y="32414"/>
                    <a:pt x="6379" y="33190"/>
                  </a:cubicBezTo>
                  <a:cubicBezTo>
                    <a:pt x="6020" y="33305"/>
                    <a:pt x="5661" y="33435"/>
                    <a:pt x="5302" y="33578"/>
                  </a:cubicBezTo>
                  <a:cubicBezTo>
                    <a:pt x="4584" y="33870"/>
                    <a:pt x="3886" y="33969"/>
                    <a:pt x="3167" y="33969"/>
                  </a:cubicBezTo>
                  <a:cubicBezTo>
                    <a:pt x="2649" y="33969"/>
                    <a:pt x="2120" y="33917"/>
                    <a:pt x="1566" y="33851"/>
                  </a:cubicBezTo>
                  <a:cubicBezTo>
                    <a:pt x="1535" y="33848"/>
                    <a:pt x="1503" y="33846"/>
                    <a:pt x="1472" y="33846"/>
                  </a:cubicBezTo>
                  <a:cubicBezTo>
                    <a:pt x="795" y="33846"/>
                    <a:pt x="230" y="34570"/>
                    <a:pt x="230" y="35202"/>
                  </a:cubicBezTo>
                  <a:cubicBezTo>
                    <a:pt x="230" y="36006"/>
                    <a:pt x="848" y="36466"/>
                    <a:pt x="1566" y="36552"/>
                  </a:cubicBezTo>
                  <a:cubicBezTo>
                    <a:pt x="2190" y="36619"/>
                    <a:pt x="2809" y="36678"/>
                    <a:pt x="3425" y="36678"/>
                  </a:cubicBezTo>
                  <a:cubicBezTo>
                    <a:pt x="4001" y="36678"/>
                    <a:pt x="4574" y="36626"/>
                    <a:pt x="5144" y="36480"/>
                  </a:cubicBezTo>
                  <a:cubicBezTo>
                    <a:pt x="5704" y="36337"/>
                    <a:pt x="6293" y="35992"/>
                    <a:pt x="6868" y="35819"/>
                  </a:cubicBezTo>
                  <a:cubicBezTo>
                    <a:pt x="6997" y="36337"/>
                    <a:pt x="7155" y="36854"/>
                    <a:pt x="7342" y="37357"/>
                  </a:cubicBezTo>
                  <a:cubicBezTo>
                    <a:pt x="7572" y="37975"/>
                    <a:pt x="7816" y="38592"/>
                    <a:pt x="8060" y="39196"/>
                  </a:cubicBezTo>
                  <a:lnTo>
                    <a:pt x="7802" y="39196"/>
                  </a:lnTo>
                  <a:cubicBezTo>
                    <a:pt x="6049" y="39196"/>
                    <a:pt x="4411" y="39253"/>
                    <a:pt x="3032" y="40474"/>
                  </a:cubicBezTo>
                  <a:cubicBezTo>
                    <a:pt x="2010" y="41373"/>
                    <a:pt x="2954" y="42728"/>
                    <a:pt x="4040" y="42728"/>
                  </a:cubicBezTo>
                  <a:cubicBezTo>
                    <a:pt x="4343" y="42728"/>
                    <a:pt x="4657" y="42622"/>
                    <a:pt x="4943" y="42371"/>
                  </a:cubicBezTo>
                  <a:cubicBezTo>
                    <a:pt x="5473" y="41905"/>
                    <a:pt x="6236" y="41882"/>
                    <a:pt x="6928" y="41882"/>
                  </a:cubicBezTo>
                  <a:cubicBezTo>
                    <a:pt x="7005" y="41882"/>
                    <a:pt x="7081" y="41882"/>
                    <a:pt x="7155" y="41882"/>
                  </a:cubicBezTo>
                  <a:cubicBezTo>
                    <a:pt x="7309" y="41889"/>
                    <a:pt x="7462" y="41891"/>
                    <a:pt x="7616" y="41891"/>
                  </a:cubicBezTo>
                  <a:cubicBezTo>
                    <a:pt x="8180" y="41891"/>
                    <a:pt x="8742" y="41853"/>
                    <a:pt x="9296" y="41796"/>
                  </a:cubicBezTo>
                  <a:cubicBezTo>
                    <a:pt x="9598" y="42342"/>
                    <a:pt x="9899" y="42874"/>
                    <a:pt x="10244" y="43391"/>
                  </a:cubicBezTo>
                  <a:cubicBezTo>
                    <a:pt x="9871" y="43448"/>
                    <a:pt x="9468" y="43477"/>
                    <a:pt x="9052" y="43535"/>
                  </a:cubicBezTo>
                  <a:cubicBezTo>
                    <a:pt x="7615" y="43693"/>
                    <a:pt x="6308" y="44382"/>
                    <a:pt x="5374" y="45460"/>
                  </a:cubicBezTo>
                  <a:cubicBezTo>
                    <a:pt x="4507" y="46458"/>
                    <a:pt x="5408" y="47809"/>
                    <a:pt x="6388" y="47809"/>
                  </a:cubicBezTo>
                  <a:cubicBezTo>
                    <a:pt x="6691" y="47809"/>
                    <a:pt x="7002" y="47680"/>
                    <a:pt x="7270" y="47371"/>
                  </a:cubicBezTo>
                  <a:cubicBezTo>
                    <a:pt x="8405" y="46049"/>
                    <a:pt x="9756" y="46322"/>
                    <a:pt x="11307" y="45991"/>
                  </a:cubicBezTo>
                  <a:cubicBezTo>
                    <a:pt x="11537" y="45934"/>
                    <a:pt x="11767" y="45862"/>
                    <a:pt x="11983" y="45790"/>
                  </a:cubicBezTo>
                  <a:cubicBezTo>
                    <a:pt x="12313" y="46178"/>
                    <a:pt x="12658" y="46552"/>
                    <a:pt x="13017" y="46925"/>
                  </a:cubicBezTo>
                  <a:cubicBezTo>
                    <a:pt x="12830" y="47141"/>
                    <a:pt x="12672" y="47356"/>
                    <a:pt x="12543" y="47601"/>
                  </a:cubicBezTo>
                  <a:cubicBezTo>
                    <a:pt x="12227" y="48175"/>
                    <a:pt x="12141" y="48750"/>
                    <a:pt x="11523" y="49095"/>
                  </a:cubicBezTo>
                  <a:cubicBezTo>
                    <a:pt x="10905" y="49454"/>
                    <a:pt x="10129" y="49540"/>
                    <a:pt x="9440" y="49641"/>
                  </a:cubicBezTo>
                  <a:cubicBezTo>
                    <a:pt x="8721" y="49756"/>
                    <a:pt x="8319" y="50646"/>
                    <a:pt x="8506" y="51293"/>
                  </a:cubicBezTo>
                  <a:cubicBezTo>
                    <a:pt x="8692" y="51950"/>
                    <a:pt x="9252" y="52265"/>
                    <a:pt x="9864" y="52265"/>
                  </a:cubicBezTo>
                  <a:cubicBezTo>
                    <a:pt x="9961" y="52265"/>
                    <a:pt x="10060" y="52257"/>
                    <a:pt x="10158" y="52241"/>
                  </a:cubicBezTo>
                  <a:cubicBezTo>
                    <a:pt x="11480" y="52026"/>
                    <a:pt x="12859" y="51695"/>
                    <a:pt x="13822" y="50704"/>
                  </a:cubicBezTo>
                  <a:cubicBezTo>
                    <a:pt x="14253" y="50273"/>
                    <a:pt x="14497" y="49756"/>
                    <a:pt x="14756" y="49224"/>
                  </a:cubicBezTo>
                  <a:cubicBezTo>
                    <a:pt x="14827" y="49052"/>
                    <a:pt x="14914" y="48894"/>
                    <a:pt x="15014" y="48750"/>
                  </a:cubicBezTo>
                  <a:cubicBezTo>
                    <a:pt x="16207" y="49713"/>
                    <a:pt x="17500" y="50546"/>
                    <a:pt x="18865" y="51221"/>
                  </a:cubicBezTo>
                  <a:cubicBezTo>
                    <a:pt x="18620" y="51264"/>
                    <a:pt x="18376" y="51307"/>
                    <a:pt x="18132" y="51322"/>
                  </a:cubicBezTo>
                  <a:cubicBezTo>
                    <a:pt x="16250" y="51537"/>
                    <a:pt x="15661" y="53261"/>
                    <a:pt x="15675" y="54914"/>
                  </a:cubicBezTo>
                  <a:cubicBezTo>
                    <a:pt x="15682" y="55783"/>
                    <a:pt x="16357" y="56217"/>
                    <a:pt x="17029" y="56217"/>
                  </a:cubicBezTo>
                  <a:cubicBezTo>
                    <a:pt x="17701" y="56217"/>
                    <a:pt x="18369" y="55783"/>
                    <a:pt x="18362" y="54914"/>
                  </a:cubicBezTo>
                  <a:cubicBezTo>
                    <a:pt x="18362" y="54712"/>
                    <a:pt x="18290" y="54181"/>
                    <a:pt x="18434" y="53994"/>
                  </a:cubicBezTo>
                  <a:lnTo>
                    <a:pt x="18620" y="53980"/>
                  </a:lnTo>
                  <a:cubicBezTo>
                    <a:pt x="18821" y="53965"/>
                    <a:pt x="19023" y="53951"/>
                    <a:pt x="19224" y="53908"/>
                  </a:cubicBezTo>
                  <a:cubicBezTo>
                    <a:pt x="19942" y="53822"/>
                    <a:pt x="20603" y="53506"/>
                    <a:pt x="21135" y="53017"/>
                  </a:cubicBezTo>
                  <a:cubicBezTo>
                    <a:pt x="21364" y="52802"/>
                    <a:pt x="21566" y="52572"/>
                    <a:pt x="21738" y="52313"/>
                  </a:cubicBezTo>
                  <a:cubicBezTo>
                    <a:pt x="22169" y="52428"/>
                    <a:pt x="22614" y="52543"/>
                    <a:pt x="23060" y="52629"/>
                  </a:cubicBezTo>
                  <a:cubicBezTo>
                    <a:pt x="22974" y="52802"/>
                    <a:pt x="22887" y="53003"/>
                    <a:pt x="22801" y="53189"/>
                  </a:cubicBezTo>
                  <a:cubicBezTo>
                    <a:pt x="22054" y="54712"/>
                    <a:pt x="21508" y="56221"/>
                    <a:pt x="21882" y="57945"/>
                  </a:cubicBezTo>
                  <a:cubicBezTo>
                    <a:pt x="22031" y="58616"/>
                    <a:pt x="22534" y="58907"/>
                    <a:pt x="23062" y="58907"/>
                  </a:cubicBezTo>
                  <a:cubicBezTo>
                    <a:pt x="23857" y="58907"/>
                    <a:pt x="24707" y="58246"/>
                    <a:pt x="24482" y="57227"/>
                  </a:cubicBezTo>
                  <a:cubicBezTo>
                    <a:pt x="24180" y="55862"/>
                    <a:pt x="25172" y="54554"/>
                    <a:pt x="25689" y="53376"/>
                  </a:cubicBezTo>
                  <a:cubicBezTo>
                    <a:pt x="25732" y="53261"/>
                    <a:pt x="25775" y="53146"/>
                    <a:pt x="25833" y="53031"/>
                  </a:cubicBezTo>
                  <a:cubicBezTo>
                    <a:pt x="26528" y="53117"/>
                    <a:pt x="27231" y="53163"/>
                    <a:pt x="27937" y="53163"/>
                  </a:cubicBezTo>
                  <a:cubicBezTo>
                    <a:pt x="28179" y="53163"/>
                    <a:pt x="28421" y="53157"/>
                    <a:pt x="28663" y="53146"/>
                  </a:cubicBezTo>
                  <a:cubicBezTo>
                    <a:pt x="28692" y="53276"/>
                    <a:pt x="28692" y="53405"/>
                    <a:pt x="28677" y="53534"/>
                  </a:cubicBezTo>
                  <a:cubicBezTo>
                    <a:pt x="28606" y="54052"/>
                    <a:pt x="28160" y="54526"/>
                    <a:pt x="28002" y="55043"/>
                  </a:cubicBezTo>
                  <a:cubicBezTo>
                    <a:pt x="27844" y="55646"/>
                    <a:pt x="27873" y="56278"/>
                    <a:pt x="28117" y="56853"/>
                  </a:cubicBezTo>
                  <a:cubicBezTo>
                    <a:pt x="28289" y="57327"/>
                    <a:pt x="28850" y="57888"/>
                    <a:pt x="28835" y="58390"/>
                  </a:cubicBezTo>
                  <a:cubicBezTo>
                    <a:pt x="28800" y="59260"/>
                    <a:pt x="29457" y="59694"/>
                    <a:pt x="30130" y="59694"/>
                  </a:cubicBezTo>
                  <a:cubicBezTo>
                    <a:pt x="30804" y="59694"/>
                    <a:pt x="31493" y="59260"/>
                    <a:pt x="31522" y="58390"/>
                  </a:cubicBezTo>
                  <a:cubicBezTo>
                    <a:pt x="31551" y="57643"/>
                    <a:pt x="31292" y="57040"/>
                    <a:pt x="30933" y="56408"/>
                  </a:cubicBezTo>
                  <a:cubicBezTo>
                    <a:pt x="30804" y="56163"/>
                    <a:pt x="30603" y="55977"/>
                    <a:pt x="30631" y="55718"/>
                  </a:cubicBezTo>
                  <a:cubicBezTo>
                    <a:pt x="30646" y="55459"/>
                    <a:pt x="30976" y="55072"/>
                    <a:pt x="31077" y="54827"/>
                  </a:cubicBezTo>
                  <a:cubicBezTo>
                    <a:pt x="31335" y="54224"/>
                    <a:pt x="31422" y="53549"/>
                    <a:pt x="31321" y="52888"/>
                  </a:cubicBezTo>
                  <a:cubicBezTo>
                    <a:pt x="32269" y="52758"/>
                    <a:pt x="33232" y="52615"/>
                    <a:pt x="34194" y="52457"/>
                  </a:cubicBezTo>
                  <a:cubicBezTo>
                    <a:pt x="34352" y="53075"/>
                    <a:pt x="34309" y="53707"/>
                    <a:pt x="34209" y="54425"/>
                  </a:cubicBezTo>
                  <a:cubicBezTo>
                    <a:pt x="34065" y="55517"/>
                    <a:pt x="34238" y="56465"/>
                    <a:pt x="34985" y="57298"/>
                  </a:cubicBezTo>
                  <a:cubicBezTo>
                    <a:pt x="35258" y="57602"/>
                    <a:pt x="35571" y="57729"/>
                    <a:pt x="35877" y="57729"/>
                  </a:cubicBezTo>
                  <a:cubicBezTo>
                    <a:pt x="36871" y="57729"/>
                    <a:pt x="37775" y="56380"/>
                    <a:pt x="36895" y="55402"/>
                  </a:cubicBezTo>
                  <a:cubicBezTo>
                    <a:pt x="36680" y="55158"/>
                    <a:pt x="36895" y="54569"/>
                    <a:pt x="36939" y="54296"/>
                  </a:cubicBezTo>
                  <a:cubicBezTo>
                    <a:pt x="37082" y="53520"/>
                    <a:pt x="37053" y="52701"/>
                    <a:pt x="36852" y="51925"/>
                  </a:cubicBezTo>
                  <a:cubicBezTo>
                    <a:pt x="37671" y="51753"/>
                    <a:pt x="38476" y="51523"/>
                    <a:pt x="39266" y="51236"/>
                  </a:cubicBezTo>
                  <a:lnTo>
                    <a:pt x="39611" y="51106"/>
                  </a:lnTo>
                  <a:cubicBezTo>
                    <a:pt x="39826" y="51336"/>
                    <a:pt x="39956" y="51638"/>
                    <a:pt x="39984" y="51954"/>
                  </a:cubicBezTo>
                  <a:cubicBezTo>
                    <a:pt x="40085" y="53218"/>
                    <a:pt x="40243" y="54224"/>
                    <a:pt x="41091" y="55215"/>
                  </a:cubicBezTo>
                  <a:cubicBezTo>
                    <a:pt x="41361" y="55530"/>
                    <a:pt x="41674" y="55661"/>
                    <a:pt x="41980" y="55661"/>
                  </a:cubicBezTo>
                  <a:cubicBezTo>
                    <a:pt x="42958" y="55661"/>
                    <a:pt x="43855" y="54315"/>
                    <a:pt x="43002" y="53319"/>
                  </a:cubicBezTo>
                  <a:cubicBezTo>
                    <a:pt x="42441" y="52658"/>
                    <a:pt x="42757" y="51523"/>
                    <a:pt x="42542" y="50747"/>
                  </a:cubicBezTo>
                  <a:cubicBezTo>
                    <a:pt x="42456" y="50488"/>
                    <a:pt x="42341" y="50230"/>
                    <a:pt x="42183" y="50000"/>
                  </a:cubicBezTo>
                  <a:cubicBezTo>
                    <a:pt x="43418" y="49397"/>
                    <a:pt x="44582" y="48664"/>
                    <a:pt x="45674" y="47845"/>
                  </a:cubicBezTo>
                  <a:cubicBezTo>
                    <a:pt x="45760" y="48003"/>
                    <a:pt x="45875" y="48147"/>
                    <a:pt x="46004" y="48290"/>
                  </a:cubicBezTo>
                  <a:cubicBezTo>
                    <a:pt x="46220" y="48520"/>
                    <a:pt x="46723" y="48649"/>
                    <a:pt x="46895" y="48865"/>
                  </a:cubicBezTo>
                  <a:cubicBezTo>
                    <a:pt x="46924" y="48908"/>
                    <a:pt x="47010" y="49511"/>
                    <a:pt x="47024" y="49655"/>
                  </a:cubicBezTo>
                  <a:cubicBezTo>
                    <a:pt x="47121" y="50262"/>
                    <a:pt x="47782" y="50643"/>
                    <a:pt x="48375" y="50643"/>
                  </a:cubicBezTo>
                  <a:cubicBezTo>
                    <a:pt x="48484" y="50643"/>
                    <a:pt x="48590" y="50630"/>
                    <a:pt x="48691" y="50603"/>
                  </a:cubicBezTo>
                  <a:cubicBezTo>
                    <a:pt x="49452" y="50388"/>
                    <a:pt x="49740" y="49655"/>
                    <a:pt x="49625" y="48937"/>
                  </a:cubicBezTo>
                  <a:cubicBezTo>
                    <a:pt x="49553" y="48362"/>
                    <a:pt x="49366" y="47816"/>
                    <a:pt x="49065" y="47328"/>
                  </a:cubicBezTo>
                  <a:cubicBezTo>
                    <a:pt x="48849" y="47012"/>
                    <a:pt x="48576" y="46739"/>
                    <a:pt x="48260" y="46552"/>
                  </a:cubicBezTo>
                  <a:cubicBezTo>
                    <a:pt x="48174" y="46509"/>
                    <a:pt x="48102" y="46466"/>
                    <a:pt x="48016" y="46437"/>
                  </a:cubicBezTo>
                  <a:cubicBezTo>
                    <a:pt x="48001" y="46408"/>
                    <a:pt x="48001" y="46379"/>
                    <a:pt x="47987" y="46351"/>
                  </a:cubicBezTo>
                  <a:cubicBezTo>
                    <a:pt x="47958" y="46207"/>
                    <a:pt x="47929" y="46063"/>
                    <a:pt x="47886" y="45920"/>
                  </a:cubicBezTo>
                  <a:cubicBezTo>
                    <a:pt x="48648" y="45129"/>
                    <a:pt x="49337" y="44267"/>
                    <a:pt x="49927" y="43348"/>
                  </a:cubicBezTo>
                  <a:cubicBezTo>
                    <a:pt x="50200" y="43492"/>
                    <a:pt x="50472" y="43678"/>
                    <a:pt x="50717" y="43865"/>
                  </a:cubicBezTo>
                  <a:cubicBezTo>
                    <a:pt x="51593" y="44540"/>
                    <a:pt x="52613" y="44670"/>
                    <a:pt x="53691" y="44684"/>
                  </a:cubicBezTo>
                  <a:cubicBezTo>
                    <a:pt x="53695" y="44684"/>
                    <a:pt x="53700" y="44684"/>
                    <a:pt x="53704" y="44684"/>
                  </a:cubicBezTo>
                  <a:cubicBezTo>
                    <a:pt x="55415" y="44684"/>
                    <a:pt x="55410" y="41997"/>
                    <a:pt x="53691" y="41983"/>
                  </a:cubicBezTo>
                  <a:cubicBezTo>
                    <a:pt x="53598" y="41983"/>
                    <a:pt x="53503" y="41984"/>
                    <a:pt x="53408" y="41984"/>
                  </a:cubicBezTo>
                  <a:cubicBezTo>
                    <a:pt x="53073" y="41984"/>
                    <a:pt x="52728" y="41967"/>
                    <a:pt x="52426" y="41811"/>
                  </a:cubicBezTo>
                  <a:cubicBezTo>
                    <a:pt x="52010" y="41581"/>
                    <a:pt x="51694" y="41178"/>
                    <a:pt x="51291" y="40934"/>
                  </a:cubicBezTo>
                  <a:cubicBezTo>
                    <a:pt x="51751" y="39986"/>
                    <a:pt x="52139" y="38995"/>
                    <a:pt x="52470" y="37989"/>
                  </a:cubicBezTo>
                  <a:cubicBezTo>
                    <a:pt x="52714" y="38104"/>
                    <a:pt x="52958" y="38219"/>
                    <a:pt x="53188" y="38319"/>
                  </a:cubicBezTo>
                  <a:cubicBezTo>
                    <a:pt x="53830" y="38584"/>
                    <a:pt x="54473" y="38737"/>
                    <a:pt x="55132" y="38737"/>
                  </a:cubicBezTo>
                  <a:cubicBezTo>
                    <a:pt x="55475" y="38737"/>
                    <a:pt x="55822" y="38695"/>
                    <a:pt x="56176" y="38607"/>
                  </a:cubicBezTo>
                  <a:cubicBezTo>
                    <a:pt x="57733" y="38208"/>
                    <a:pt x="57232" y="35961"/>
                    <a:pt x="55815" y="35961"/>
                  </a:cubicBezTo>
                  <a:cubicBezTo>
                    <a:pt x="55702" y="35961"/>
                    <a:pt x="55582" y="35975"/>
                    <a:pt x="55458" y="36006"/>
                  </a:cubicBezTo>
                  <a:cubicBezTo>
                    <a:pt x="55335" y="36038"/>
                    <a:pt x="55211" y="36052"/>
                    <a:pt x="55085" y="36052"/>
                  </a:cubicBezTo>
                  <a:cubicBezTo>
                    <a:pt x="54420" y="36052"/>
                    <a:pt x="53733" y="35652"/>
                    <a:pt x="53116" y="35374"/>
                  </a:cubicBezTo>
                  <a:cubicBezTo>
                    <a:pt x="53303" y="34383"/>
                    <a:pt x="53403" y="33391"/>
                    <a:pt x="53447" y="32386"/>
                  </a:cubicBezTo>
                  <a:cubicBezTo>
                    <a:pt x="54052" y="32122"/>
                    <a:pt x="54716" y="31773"/>
                    <a:pt x="55356" y="31773"/>
                  </a:cubicBezTo>
                  <a:cubicBezTo>
                    <a:pt x="55551" y="31773"/>
                    <a:pt x="55744" y="31806"/>
                    <a:pt x="55932" y="31883"/>
                  </a:cubicBezTo>
                  <a:cubicBezTo>
                    <a:pt x="56050" y="31931"/>
                    <a:pt x="56173" y="31953"/>
                    <a:pt x="56295" y="31953"/>
                  </a:cubicBezTo>
                  <a:cubicBezTo>
                    <a:pt x="56870" y="31953"/>
                    <a:pt x="57442" y="31470"/>
                    <a:pt x="57584" y="30949"/>
                  </a:cubicBezTo>
                  <a:cubicBezTo>
                    <a:pt x="57829" y="30173"/>
                    <a:pt x="57340" y="29555"/>
                    <a:pt x="56665" y="29282"/>
                  </a:cubicBezTo>
                  <a:cubicBezTo>
                    <a:pt x="56276" y="29126"/>
                    <a:pt x="55889" y="29062"/>
                    <a:pt x="55504" y="29062"/>
                  </a:cubicBezTo>
                  <a:cubicBezTo>
                    <a:pt x="54794" y="29062"/>
                    <a:pt x="54093" y="29280"/>
                    <a:pt x="53403" y="29541"/>
                  </a:cubicBezTo>
                  <a:cubicBezTo>
                    <a:pt x="53332" y="28607"/>
                    <a:pt x="53202" y="27688"/>
                    <a:pt x="53030" y="26768"/>
                  </a:cubicBezTo>
                  <a:lnTo>
                    <a:pt x="53030" y="26768"/>
                  </a:lnTo>
                  <a:cubicBezTo>
                    <a:pt x="53116" y="26772"/>
                    <a:pt x="53203" y="26774"/>
                    <a:pt x="53291" y="26774"/>
                  </a:cubicBezTo>
                  <a:cubicBezTo>
                    <a:pt x="53553" y="26774"/>
                    <a:pt x="53820" y="26757"/>
                    <a:pt x="54079" y="26725"/>
                  </a:cubicBezTo>
                  <a:cubicBezTo>
                    <a:pt x="55041" y="26581"/>
                    <a:pt x="55932" y="26165"/>
                    <a:pt x="56665" y="25533"/>
                  </a:cubicBezTo>
                  <a:cubicBezTo>
                    <a:pt x="57705" y="24650"/>
                    <a:pt x="56742" y="23287"/>
                    <a:pt x="55647" y="23287"/>
                  </a:cubicBezTo>
                  <a:cubicBezTo>
                    <a:pt x="55352" y="23287"/>
                    <a:pt x="55046" y="23386"/>
                    <a:pt x="54768" y="23622"/>
                  </a:cubicBezTo>
                  <a:cubicBezTo>
                    <a:pt x="54203" y="24110"/>
                    <a:pt x="53453" y="24185"/>
                    <a:pt x="52674" y="24185"/>
                  </a:cubicBezTo>
                  <a:cubicBezTo>
                    <a:pt x="52582" y="24185"/>
                    <a:pt x="52490" y="24184"/>
                    <a:pt x="52398" y="24182"/>
                  </a:cubicBezTo>
                  <a:cubicBezTo>
                    <a:pt x="52096" y="23248"/>
                    <a:pt x="51737" y="22343"/>
                    <a:pt x="51349" y="21452"/>
                  </a:cubicBezTo>
                  <a:lnTo>
                    <a:pt x="51421" y="21409"/>
                  </a:lnTo>
                  <a:cubicBezTo>
                    <a:pt x="52053" y="21041"/>
                    <a:pt x="52890" y="20165"/>
                    <a:pt x="53711" y="20165"/>
                  </a:cubicBezTo>
                  <a:cubicBezTo>
                    <a:pt x="53786" y="20165"/>
                    <a:pt x="53861" y="20172"/>
                    <a:pt x="53935" y="20188"/>
                  </a:cubicBezTo>
                  <a:cubicBezTo>
                    <a:pt x="54048" y="20213"/>
                    <a:pt x="54156" y="20225"/>
                    <a:pt x="54260" y="20225"/>
                  </a:cubicBezTo>
                  <a:cubicBezTo>
                    <a:pt x="55701" y="20225"/>
                    <a:pt x="56222" y="17949"/>
                    <a:pt x="54653" y="17587"/>
                  </a:cubicBezTo>
                  <a:cubicBezTo>
                    <a:pt x="54358" y="17525"/>
                    <a:pt x="54068" y="17495"/>
                    <a:pt x="53784" y="17495"/>
                  </a:cubicBezTo>
                  <a:cubicBezTo>
                    <a:pt x="52895" y="17495"/>
                    <a:pt x="52061" y="17787"/>
                    <a:pt x="51277" y="18277"/>
                  </a:cubicBezTo>
                  <a:cubicBezTo>
                    <a:pt x="50918" y="18521"/>
                    <a:pt x="50559" y="18751"/>
                    <a:pt x="50200" y="18952"/>
                  </a:cubicBezTo>
                  <a:cubicBezTo>
                    <a:pt x="49840" y="18263"/>
                    <a:pt x="49438" y="17573"/>
                    <a:pt x="49007" y="16927"/>
                  </a:cubicBezTo>
                  <a:cubicBezTo>
                    <a:pt x="49280" y="16797"/>
                    <a:pt x="49553" y="16625"/>
                    <a:pt x="49826" y="16452"/>
                  </a:cubicBezTo>
                  <a:cubicBezTo>
                    <a:pt x="50171" y="16194"/>
                    <a:pt x="50501" y="15907"/>
                    <a:pt x="50789" y="15576"/>
                  </a:cubicBezTo>
                  <a:cubicBezTo>
                    <a:pt x="51035" y="15302"/>
                    <a:pt x="51268" y="14898"/>
                    <a:pt x="51638" y="14898"/>
                  </a:cubicBezTo>
                  <a:cubicBezTo>
                    <a:pt x="51656" y="14898"/>
                    <a:pt x="51675" y="14899"/>
                    <a:pt x="51694" y="14901"/>
                  </a:cubicBezTo>
                  <a:cubicBezTo>
                    <a:pt x="51726" y="14904"/>
                    <a:pt x="51758" y="14906"/>
                    <a:pt x="51790" y="14906"/>
                  </a:cubicBezTo>
                  <a:cubicBezTo>
                    <a:pt x="52468" y="14906"/>
                    <a:pt x="53044" y="14195"/>
                    <a:pt x="53044" y="13550"/>
                  </a:cubicBezTo>
                  <a:cubicBezTo>
                    <a:pt x="53044" y="12760"/>
                    <a:pt x="52412" y="12286"/>
                    <a:pt x="51694" y="12200"/>
                  </a:cubicBezTo>
                  <a:cubicBezTo>
                    <a:pt x="51610" y="12191"/>
                    <a:pt x="51528" y="12187"/>
                    <a:pt x="51447" y="12187"/>
                  </a:cubicBezTo>
                  <a:cubicBezTo>
                    <a:pt x="50430" y="12187"/>
                    <a:pt x="49630" y="12834"/>
                    <a:pt x="48978" y="13579"/>
                  </a:cubicBezTo>
                  <a:cubicBezTo>
                    <a:pt x="48533" y="14068"/>
                    <a:pt x="47987" y="14455"/>
                    <a:pt x="47369" y="14700"/>
                  </a:cubicBezTo>
                  <a:cubicBezTo>
                    <a:pt x="46924" y="14154"/>
                    <a:pt x="46464" y="13608"/>
                    <a:pt x="46004" y="13091"/>
                  </a:cubicBezTo>
                  <a:cubicBezTo>
                    <a:pt x="46435" y="12746"/>
                    <a:pt x="46967" y="12516"/>
                    <a:pt x="47527" y="12185"/>
                  </a:cubicBezTo>
                  <a:cubicBezTo>
                    <a:pt x="48648" y="11496"/>
                    <a:pt x="49496" y="10418"/>
                    <a:pt x="49898" y="9154"/>
                  </a:cubicBezTo>
                  <a:cubicBezTo>
                    <a:pt x="50236" y="8164"/>
                    <a:pt x="49421" y="7515"/>
                    <a:pt x="48598" y="7515"/>
                  </a:cubicBezTo>
                  <a:cubicBezTo>
                    <a:pt x="48060" y="7515"/>
                    <a:pt x="47519" y="7793"/>
                    <a:pt x="47297" y="8436"/>
                  </a:cubicBezTo>
                  <a:cubicBezTo>
                    <a:pt x="46852" y="9729"/>
                    <a:pt x="45746" y="9973"/>
                    <a:pt x="44711" y="10648"/>
                  </a:cubicBezTo>
                  <a:cubicBezTo>
                    <a:pt x="44481" y="10792"/>
                    <a:pt x="44266" y="10964"/>
                    <a:pt x="44065" y="11151"/>
                  </a:cubicBezTo>
                  <a:cubicBezTo>
                    <a:pt x="43634" y="10777"/>
                    <a:pt x="43188" y="10404"/>
                    <a:pt x="42729" y="10045"/>
                  </a:cubicBezTo>
                  <a:cubicBezTo>
                    <a:pt x="43073" y="9556"/>
                    <a:pt x="43476" y="9111"/>
                    <a:pt x="43935" y="8709"/>
                  </a:cubicBezTo>
                  <a:cubicBezTo>
                    <a:pt x="44898" y="7832"/>
                    <a:pt x="45559" y="6855"/>
                    <a:pt x="45659" y="5533"/>
                  </a:cubicBezTo>
                  <a:cubicBezTo>
                    <a:pt x="45731" y="4671"/>
                    <a:pt x="45092" y="4240"/>
                    <a:pt x="44417" y="4240"/>
                  </a:cubicBezTo>
                  <a:cubicBezTo>
                    <a:pt x="43741" y="4240"/>
                    <a:pt x="43030" y="4671"/>
                    <a:pt x="42958" y="5533"/>
                  </a:cubicBezTo>
                  <a:cubicBezTo>
                    <a:pt x="42887" y="6424"/>
                    <a:pt x="41565" y="7143"/>
                    <a:pt x="41033" y="7789"/>
                  </a:cubicBezTo>
                  <a:cubicBezTo>
                    <a:pt x="40818" y="8019"/>
                    <a:pt x="40631" y="8278"/>
                    <a:pt x="40459" y="8536"/>
                  </a:cubicBezTo>
                  <a:cubicBezTo>
                    <a:pt x="39826" y="8177"/>
                    <a:pt x="39180" y="7847"/>
                    <a:pt x="38519" y="7545"/>
                  </a:cubicBezTo>
                  <a:cubicBezTo>
                    <a:pt x="38907" y="7157"/>
                    <a:pt x="39352" y="6798"/>
                    <a:pt x="39654" y="6439"/>
                  </a:cubicBezTo>
                  <a:cubicBezTo>
                    <a:pt x="40502" y="5418"/>
                    <a:pt x="40933" y="4226"/>
                    <a:pt x="40617" y="2904"/>
                  </a:cubicBezTo>
                  <a:cubicBezTo>
                    <a:pt x="40451" y="2236"/>
                    <a:pt x="39940" y="1947"/>
                    <a:pt x="39411" y="1947"/>
                  </a:cubicBezTo>
                  <a:cubicBezTo>
                    <a:pt x="38609" y="1947"/>
                    <a:pt x="37765" y="2610"/>
                    <a:pt x="38016" y="3623"/>
                  </a:cubicBezTo>
                  <a:cubicBezTo>
                    <a:pt x="38232" y="4528"/>
                    <a:pt x="36895" y="5390"/>
                    <a:pt x="36378" y="5964"/>
                  </a:cubicBezTo>
                  <a:cubicBezTo>
                    <a:pt x="36191" y="6151"/>
                    <a:pt x="36019" y="6367"/>
                    <a:pt x="35875" y="6582"/>
                  </a:cubicBezTo>
                  <a:cubicBezTo>
                    <a:pt x="35186" y="6381"/>
                    <a:pt x="34482" y="6209"/>
                    <a:pt x="33763" y="6065"/>
                  </a:cubicBezTo>
                  <a:cubicBezTo>
                    <a:pt x="33950" y="5433"/>
                    <a:pt x="34309" y="4801"/>
                    <a:pt x="34525" y="4226"/>
                  </a:cubicBezTo>
                  <a:cubicBezTo>
                    <a:pt x="34942" y="3192"/>
                    <a:pt x="35056" y="2071"/>
                    <a:pt x="34841" y="979"/>
                  </a:cubicBezTo>
                  <a:cubicBezTo>
                    <a:pt x="34715" y="296"/>
                    <a:pt x="34224" y="1"/>
                    <a:pt x="33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5"/>
            <p:cNvSpPr/>
            <p:nvPr/>
          </p:nvSpPr>
          <p:spPr>
            <a:xfrm>
              <a:off x="1510980" y="1608272"/>
              <a:ext cx="980400" cy="980400"/>
            </a:xfrm>
            <a:prstGeom prst="pie">
              <a:avLst>
                <a:gd fmla="val 0" name="adj1"/>
                <a:gd fmla="val 18654683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55"/>
          <p:cNvSpPr txBox="1"/>
          <p:nvPr>
            <p:ph idx="1" type="subTitle"/>
          </p:nvPr>
        </p:nvSpPr>
        <p:spPr>
          <a:xfrm>
            <a:off x="782875" y="3770425"/>
            <a:ext cx="24141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Live gating for a trial of</a:t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0 ug/mL turmeric added</a:t>
            </a:r>
            <a:endParaRPr sz="1700">
              <a:solidFill>
                <a:schemeClr val="accent5"/>
              </a:solidFill>
            </a:endParaRPr>
          </a:p>
        </p:txBody>
      </p:sp>
      <p:sp>
        <p:nvSpPr>
          <p:cNvPr id="715" name="Google Shape;715;p55"/>
          <p:cNvSpPr txBox="1"/>
          <p:nvPr>
            <p:ph idx="4" type="title"/>
          </p:nvPr>
        </p:nvSpPr>
        <p:spPr>
          <a:xfrm>
            <a:off x="6070750" y="3197713"/>
            <a:ext cx="2166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64%</a:t>
            </a:r>
            <a:endParaRPr/>
          </a:p>
        </p:txBody>
      </p:sp>
      <p:sp>
        <p:nvSpPr>
          <p:cNvPr id="716" name="Google Shape;716;p55"/>
          <p:cNvSpPr txBox="1"/>
          <p:nvPr>
            <p:ph idx="5" type="subTitle"/>
          </p:nvPr>
        </p:nvSpPr>
        <p:spPr>
          <a:xfrm>
            <a:off x="6070750" y="3770425"/>
            <a:ext cx="25377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Quadrants were based respective </a:t>
            </a:r>
            <a:r>
              <a:rPr lang="en" sz="1700">
                <a:solidFill>
                  <a:schemeClr val="accent5"/>
                </a:solidFill>
              </a:rPr>
              <a:t>concentrations</a:t>
            </a:r>
            <a:r>
              <a:rPr lang="en" sz="1700">
                <a:solidFill>
                  <a:schemeClr val="accent5"/>
                </a:solidFill>
              </a:rPr>
              <a:t> with no CD69</a:t>
            </a:r>
            <a:endParaRPr sz="1700">
              <a:solidFill>
                <a:schemeClr val="accent5"/>
              </a:solidFill>
            </a:endParaRPr>
          </a:p>
        </p:txBody>
      </p:sp>
      <p:grpSp>
        <p:nvGrpSpPr>
          <p:cNvPr id="717" name="Google Shape;717;p55"/>
          <p:cNvGrpSpPr/>
          <p:nvPr/>
        </p:nvGrpSpPr>
        <p:grpSpPr>
          <a:xfrm>
            <a:off x="6344425" y="1285850"/>
            <a:ext cx="1618778" cy="1671012"/>
            <a:chOff x="6344425" y="1285850"/>
            <a:chExt cx="1618778" cy="1671012"/>
          </a:xfrm>
        </p:grpSpPr>
        <p:sp>
          <p:nvSpPr>
            <p:cNvPr id="718" name="Google Shape;718;p55"/>
            <p:cNvSpPr/>
            <p:nvPr/>
          </p:nvSpPr>
          <p:spPr>
            <a:xfrm>
              <a:off x="6344425" y="1285850"/>
              <a:ext cx="1618778" cy="1671012"/>
            </a:xfrm>
            <a:custGeom>
              <a:rect b="b" l="l" r="r" t="t"/>
              <a:pathLst>
                <a:path extrusionOk="0" h="59695" w="57829">
                  <a:moveTo>
                    <a:pt x="33702" y="1"/>
                  </a:moveTo>
                  <a:cubicBezTo>
                    <a:pt x="32916" y="1"/>
                    <a:pt x="32056" y="670"/>
                    <a:pt x="32255" y="1697"/>
                  </a:cubicBezTo>
                  <a:cubicBezTo>
                    <a:pt x="32442" y="2717"/>
                    <a:pt x="31766" y="3795"/>
                    <a:pt x="31407" y="4729"/>
                  </a:cubicBezTo>
                  <a:cubicBezTo>
                    <a:pt x="31278" y="5074"/>
                    <a:pt x="31163" y="5433"/>
                    <a:pt x="31091" y="5792"/>
                  </a:cubicBezTo>
                  <a:cubicBezTo>
                    <a:pt x="30886" y="5787"/>
                    <a:pt x="30681" y="5783"/>
                    <a:pt x="30476" y="5783"/>
                  </a:cubicBezTo>
                  <a:cubicBezTo>
                    <a:pt x="30121" y="5783"/>
                    <a:pt x="29765" y="5793"/>
                    <a:pt x="29410" y="5821"/>
                  </a:cubicBezTo>
                  <a:cubicBezTo>
                    <a:pt x="29238" y="5835"/>
                    <a:pt x="29037" y="5849"/>
                    <a:pt x="28850" y="5878"/>
                  </a:cubicBezTo>
                  <a:cubicBezTo>
                    <a:pt x="29108" y="4168"/>
                    <a:pt x="29166" y="2488"/>
                    <a:pt x="28131" y="850"/>
                  </a:cubicBezTo>
                  <a:cubicBezTo>
                    <a:pt x="27856" y="404"/>
                    <a:pt x="27447" y="218"/>
                    <a:pt x="27038" y="218"/>
                  </a:cubicBezTo>
                  <a:cubicBezTo>
                    <a:pt x="26103" y="218"/>
                    <a:pt x="25164" y="1185"/>
                    <a:pt x="25804" y="2215"/>
                  </a:cubicBezTo>
                  <a:cubicBezTo>
                    <a:pt x="26551" y="3393"/>
                    <a:pt x="26450" y="4815"/>
                    <a:pt x="26192" y="6237"/>
                  </a:cubicBezTo>
                  <a:cubicBezTo>
                    <a:pt x="25129" y="6424"/>
                    <a:pt x="24066" y="6683"/>
                    <a:pt x="23031" y="6999"/>
                  </a:cubicBezTo>
                  <a:cubicBezTo>
                    <a:pt x="23132" y="6769"/>
                    <a:pt x="23232" y="6539"/>
                    <a:pt x="23333" y="6295"/>
                  </a:cubicBezTo>
                  <a:cubicBezTo>
                    <a:pt x="23907" y="4815"/>
                    <a:pt x="23577" y="3479"/>
                    <a:pt x="22686" y="2186"/>
                  </a:cubicBezTo>
                  <a:cubicBezTo>
                    <a:pt x="22390" y="1765"/>
                    <a:pt x="21974" y="1591"/>
                    <a:pt x="21561" y="1591"/>
                  </a:cubicBezTo>
                  <a:cubicBezTo>
                    <a:pt x="20593" y="1591"/>
                    <a:pt x="19649" y="2553"/>
                    <a:pt x="20344" y="3551"/>
                  </a:cubicBezTo>
                  <a:cubicBezTo>
                    <a:pt x="20761" y="4140"/>
                    <a:pt x="21077" y="4600"/>
                    <a:pt x="20833" y="5318"/>
                  </a:cubicBezTo>
                  <a:cubicBezTo>
                    <a:pt x="20603" y="5979"/>
                    <a:pt x="20258" y="6553"/>
                    <a:pt x="20158" y="7257"/>
                  </a:cubicBezTo>
                  <a:cubicBezTo>
                    <a:pt x="20115" y="7516"/>
                    <a:pt x="20100" y="7789"/>
                    <a:pt x="20100" y="8048"/>
                  </a:cubicBezTo>
                  <a:cubicBezTo>
                    <a:pt x="19798" y="8191"/>
                    <a:pt x="19482" y="8321"/>
                    <a:pt x="19166" y="8464"/>
                  </a:cubicBezTo>
                  <a:lnTo>
                    <a:pt x="18922" y="8565"/>
                  </a:lnTo>
                  <a:cubicBezTo>
                    <a:pt x="18807" y="8392"/>
                    <a:pt x="18707" y="8206"/>
                    <a:pt x="18635" y="8005"/>
                  </a:cubicBezTo>
                  <a:cubicBezTo>
                    <a:pt x="18448" y="7415"/>
                    <a:pt x="18649" y="6783"/>
                    <a:pt x="18678" y="6194"/>
                  </a:cubicBezTo>
                  <a:cubicBezTo>
                    <a:pt x="18735" y="4930"/>
                    <a:pt x="18491" y="3378"/>
                    <a:pt x="17097" y="2990"/>
                  </a:cubicBezTo>
                  <a:cubicBezTo>
                    <a:pt x="16961" y="2953"/>
                    <a:pt x="16831" y="2935"/>
                    <a:pt x="16707" y="2935"/>
                  </a:cubicBezTo>
                  <a:cubicBezTo>
                    <a:pt x="15471" y="2935"/>
                    <a:pt x="14955" y="4697"/>
                    <a:pt x="15948" y="5390"/>
                  </a:cubicBezTo>
                  <a:cubicBezTo>
                    <a:pt x="15948" y="5418"/>
                    <a:pt x="15962" y="5433"/>
                    <a:pt x="15962" y="5462"/>
                  </a:cubicBezTo>
                  <a:lnTo>
                    <a:pt x="15991" y="5749"/>
                  </a:lnTo>
                  <a:cubicBezTo>
                    <a:pt x="15991" y="6051"/>
                    <a:pt x="15977" y="6338"/>
                    <a:pt x="15948" y="6640"/>
                  </a:cubicBezTo>
                  <a:cubicBezTo>
                    <a:pt x="15891" y="7257"/>
                    <a:pt x="15833" y="7847"/>
                    <a:pt x="15977" y="8464"/>
                  </a:cubicBezTo>
                  <a:cubicBezTo>
                    <a:pt x="16077" y="8910"/>
                    <a:pt x="16250" y="9326"/>
                    <a:pt x="16494" y="9714"/>
                  </a:cubicBezTo>
                  <a:cubicBezTo>
                    <a:pt x="16178" y="9901"/>
                    <a:pt x="15862" y="10088"/>
                    <a:pt x="15560" y="10289"/>
                  </a:cubicBezTo>
                  <a:cubicBezTo>
                    <a:pt x="14928" y="10749"/>
                    <a:pt x="14353" y="11180"/>
                    <a:pt x="13822" y="11596"/>
                  </a:cubicBezTo>
                  <a:cubicBezTo>
                    <a:pt x="13621" y="11453"/>
                    <a:pt x="13462" y="11266"/>
                    <a:pt x="13362" y="11050"/>
                  </a:cubicBezTo>
                  <a:cubicBezTo>
                    <a:pt x="13247" y="10734"/>
                    <a:pt x="13391" y="10260"/>
                    <a:pt x="13362" y="9915"/>
                  </a:cubicBezTo>
                  <a:cubicBezTo>
                    <a:pt x="13333" y="8565"/>
                    <a:pt x="12572" y="7329"/>
                    <a:pt x="11379" y="6668"/>
                  </a:cubicBezTo>
                  <a:cubicBezTo>
                    <a:pt x="11153" y="6545"/>
                    <a:pt x="10931" y="6490"/>
                    <a:pt x="10721" y="6490"/>
                  </a:cubicBezTo>
                  <a:cubicBezTo>
                    <a:pt x="9518" y="6490"/>
                    <a:pt x="8730" y="8276"/>
                    <a:pt x="10014" y="9010"/>
                  </a:cubicBezTo>
                  <a:cubicBezTo>
                    <a:pt x="11078" y="9599"/>
                    <a:pt x="10503" y="10921"/>
                    <a:pt x="10805" y="11898"/>
                  </a:cubicBezTo>
                  <a:cubicBezTo>
                    <a:pt x="11020" y="12545"/>
                    <a:pt x="11437" y="12976"/>
                    <a:pt x="11882" y="13392"/>
                  </a:cubicBezTo>
                  <a:cubicBezTo>
                    <a:pt x="11092" y="14240"/>
                    <a:pt x="10345" y="15159"/>
                    <a:pt x="9684" y="16108"/>
                  </a:cubicBezTo>
                  <a:cubicBezTo>
                    <a:pt x="9497" y="15662"/>
                    <a:pt x="9239" y="15246"/>
                    <a:pt x="8922" y="14886"/>
                  </a:cubicBezTo>
                  <a:cubicBezTo>
                    <a:pt x="8180" y="14067"/>
                    <a:pt x="7140" y="13601"/>
                    <a:pt x="6058" y="13601"/>
                  </a:cubicBezTo>
                  <a:cubicBezTo>
                    <a:pt x="5926" y="13601"/>
                    <a:pt x="5794" y="13608"/>
                    <a:pt x="5661" y="13622"/>
                  </a:cubicBezTo>
                  <a:cubicBezTo>
                    <a:pt x="4943" y="13694"/>
                    <a:pt x="4311" y="14182"/>
                    <a:pt x="4311" y="14973"/>
                  </a:cubicBezTo>
                  <a:cubicBezTo>
                    <a:pt x="4311" y="15618"/>
                    <a:pt x="4874" y="16328"/>
                    <a:pt x="5563" y="16328"/>
                  </a:cubicBezTo>
                  <a:cubicBezTo>
                    <a:pt x="5595" y="16328"/>
                    <a:pt x="5628" y="16326"/>
                    <a:pt x="5661" y="16323"/>
                  </a:cubicBezTo>
                  <a:cubicBezTo>
                    <a:pt x="5759" y="16311"/>
                    <a:pt x="5855" y="16305"/>
                    <a:pt x="5947" y="16305"/>
                  </a:cubicBezTo>
                  <a:cubicBezTo>
                    <a:pt x="6531" y="16305"/>
                    <a:pt x="6989" y="16551"/>
                    <a:pt x="7213" y="17171"/>
                  </a:cubicBezTo>
                  <a:cubicBezTo>
                    <a:pt x="7356" y="17616"/>
                    <a:pt x="7428" y="18062"/>
                    <a:pt x="7644" y="18478"/>
                  </a:cubicBezTo>
                  <a:cubicBezTo>
                    <a:pt x="7744" y="18694"/>
                    <a:pt x="7874" y="18881"/>
                    <a:pt x="8017" y="19067"/>
                  </a:cubicBezTo>
                  <a:cubicBezTo>
                    <a:pt x="7615" y="19972"/>
                    <a:pt x="7299" y="20906"/>
                    <a:pt x="7040" y="21855"/>
                  </a:cubicBezTo>
                  <a:cubicBezTo>
                    <a:pt x="6566" y="21768"/>
                    <a:pt x="6092" y="21740"/>
                    <a:pt x="5604" y="21740"/>
                  </a:cubicBezTo>
                  <a:cubicBezTo>
                    <a:pt x="4445" y="21727"/>
                    <a:pt x="3607" y="20970"/>
                    <a:pt x="2492" y="20970"/>
                  </a:cubicBezTo>
                  <a:cubicBezTo>
                    <a:pt x="2294" y="20970"/>
                    <a:pt x="2087" y="20994"/>
                    <a:pt x="1868" y="21050"/>
                  </a:cubicBezTo>
                  <a:cubicBezTo>
                    <a:pt x="311" y="21436"/>
                    <a:pt x="800" y="23695"/>
                    <a:pt x="2228" y="23695"/>
                  </a:cubicBezTo>
                  <a:cubicBezTo>
                    <a:pt x="2342" y="23695"/>
                    <a:pt x="2461" y="23681"/>
                    <a:pt x="2586" y="23650"/>
                  </a:cubicBezTo>
                  <a:cubicBezTo>
                    <a:pt x="2616" y="23642"/>
                    <a:pt x="2647" y="23638"/>
                    <a:pt x="2679" y="23638"/>
                  </a:cubicBezTo>
                  <a:cubicBezTo>
                    <a:pt x="2974" y="23638"/>
                    <a:pt x="3360" y="23965"/>
                    <a:pt x="3607" y="24081"/>
                  </a:cubicBezTo>
                  <a:cubicBezTo>
                    <a:pt x="4052" y="24268"/>
                    <a:pt x="4512" y="24383"/>
                    <a:pt x="5000" y="24412"/>
                  </a:cubicBezTo>
                  <a:cubicBezTo>
                    <a:pt x="5067" y="24419"/>
                    <a:pt x="5138" y="24421"/>
                    <a:pt x="5211" y="24421"/>
                  </a:cubicBezTo>
                  <a:cubicBezTo>
                    <a:pt x="5443" y="24421"/>
                    <a:pt x="5701" y="24396"/>
                    <a:pt x="5950" y="24396"/>
                  </a:cubicBezTo>
                  <a:cubicBezTo>
                    <a:pt x="6131" y="24396"/>
                    <a:pt x="6308" y="24409"/>
                    <a:pt x="6466" y="24455"/>
                  </a:cubicBezTo>
                  <a:cubicBezTo>
                    <a:pt x="6308" y="25446"/>
                    <a:pt x="6178" y="26452"/>
                    <a:pt x="6078" y="27443"/>
                  </a:cubicBezTo>
                  <a:cubicBezTo>
                    <a:pt x="6063" y="27558"/>
                    <a:pt x="6049" y="27673"/>
                    <a:pt x="6049" y="27788"/>
                  </a:cubicBezTo>
                  <a:cubicBezTo>
                    <a:pt x="5790" y="27774"/>
                    <a:pt x="5546" y="27745"/>
                    <a:pt x="5288" y="27745"/>
                  </a:cubicBezTo>
                  <a:cubicBezTo>
                    <a:pt x="4411" y="27702"/>
                    <a:pt x="3219" y="27817"/>
                    <a:pt x="2472" y="27242"/>
                  </a:cubicBezTo>
                  <a:cubicBezTo>
                    <a:pt x="2168" y="27007"/>
                    <a:pt x="1812" y="26864"/>
                    <a:pt x="1462" y="26864"/>
                  </a:cubicBezTo>
                  <a:cubicBezTo>
                    <a:pt x="1148" y="26864"/>
                    <a:pt x="839" y="26978"/>
                    <a:pt x="575" y="27242"/>
                  </a:cubicBezTo>
                  <a:cubicBezTo>
                    <a:pt x="101" y="27702"/>
                    <a:pt x="0" y="28693"/>
                    <a:pt x="575" y="29139"/>
                  </a:cubicBezTo>
                  <a:cubicBezTo>
                    <a:pt x="1566" y="29915"/>
                    <a:pt x="2586" y="30245"/>
                    <a:pt x="3836" y="30374"/>
                  </a:cubicBezTo>
                  <a:cubicBezTo>
                    <a:pt x="4555" y="30446"/>
                    <a:pt x="5331" y="30374"/>
                    <a:pt x="6063" y="30475"/>
                  </a:cubicBezTo>
                  <a:cubicBezTo>
                    <a:pt x="6078" y="30604"/>
                    <a:pt x="6092" y="30733"/>
                    <a:pt x="6106" y="30863"/>
                  </a:cubicBezTo>
                  <a:cubicBezTo>
                    <a:pt x="6193" y="31639"/>
                    <a:pt x="6279" y="32414"/>
                    <a:pt x="6379" y="33190"/>
                  </a:cubicBezTo>
                  <a:cubicBezTo>
                    <a:pt x="6020" y="33305"/>
                    <a:pt x="5661" y="33435"/>
                    <a:pt x="5302" y="33578"/>
                  </a:cubicBezTo>
                  <a:cubicBezTo>
                    <a:pt x="4584" y="33870"/>
                    <a:pt x="3886" y="33969"/>
                    <a:pt x="3167" y="33969"/>
                  </a:cubicBezTo>
                  <a:cubicBezTo>
                    <a:pt x="2649" y="33969"/>
                    <a:pt x="2120" y="33917"/>
                    <a:pt x="1566" y="33851"/>
                  </a:cubicBezTo>
                  <a:cubicBezTo>
                    <a:pt x="1535" y="33848"/>
                    <a:pt x="1503" y="33846"/>
                    <a:pt x="1472" y="33846"/>
                  </a:cubicBezTo>
                  <a:cubicBezTo>
                    <a:pt x="795" y="33846"/>
                    <a:pt x="230" y="34570"/>
                    <a:pt x="230" y="35202"/>
                  </a:cubicBezTo>
                  <a:cubicBezTo>
                    <a:pt x="230" y="36006"/>
                    <a:pt x="848" y="36466"/>
                    <a:pt x="1566" y="36552"/>
                  </a:cubicBezTo>
                  <a:cubicBezTo>
                    <a:pt x="2190" y="36619"/>
                    <a:pt x="2809" y="36678"/>
                    <a:pt x="3425" y="36678"/>
                  </a:cubicBezTo>
                  <a:cubicBezTo>
                    <a:pt x="4001" y="36678"/>
                    <a:pt x="4574" y="36626"/>
                    <a:pt x="5144" y="36480"/>
                  </a:cubicBezTo>
                  <a:cubicBezTo>
                    <a:pt x="5704" y="36337"/>
                    <a:pt x="6293" y="35992"/>
                    <a:pt x="6868" y="35819"/>
                  </a:cubicBezTo>
                  <a:cubicBezTo>
                    <a:pt x="6997" y="36337"/>
                    <a:pt x="7155" y="36854"/>
                    <a:pt x="7342" y="37357"/>
                  </a:cubicBezTo>
                  <a:cubicBezTo>
                    <a:pt x="7572" y="37975"/>
                    <a:pt x="7816" y="38592"/>
                    <a:pt x="8060" y="39196"/>
                  </a:cubicBezTo>
                  <a:lnTo>
                    <a:pt x="7802" y="39196"/>
                  </a:lnTo>
                  <a:cubicBezTo>
                    <a:pt x="6049" y="39196"/>
                    <a:pt x="4411" y="39253"/>
                    <a:pt x="3032" y="40474"/>
                  </a:cubicBezTo>
                  <a:cubicBezTo>
                    <a:pt x="2010" y="41373"/>
                    <a:pt x="2954" y="42728"/>
                    <a:pt x="4040" y="42728"/>
                  </a:cubicBezTo>
                  <a:cubicBezTo>
                    <a:pt x="4343" y="42728"/>
                    <a:pt x="4657" y="42622"/>
                    <a:pt x="4943" y="42371"/>
                  </a:cubicBezTo>
                  <a:cubicBezTo>
                    <a:pt x="5473" y="41905"/>
                    <a:pt x="6236" y="41882"/>
                    <a:pt x="6928" y="41882"/>
                  </a:cubicBezTo>
                  <a:cubicBezTo>
                    <a:pt x="7005" y="41882"/>
                    <a:pt x="7081" y="41882"/>
                    <a:pt x="7155" y="41882"/>
                  </a:cubicBezTo>
                  <a:cubicBezTo>
                    <a:pt x="7309" y="41889"/>
                    <a:pt x="7462" y="41891"/>
                    <a:pt x="7616" y="41891"/>
                  </a:cubicBezTo>
                  <a:cubicBezTo>
                    <a:pt x="8180" y="41891"/>
                    <a:pt x="8742" y="41853"/>
                    <a:pt x="9296" y="41796"/>
                  </a:cubicBezTo>
                  <a:cubicBezTo>
                    <a:pt x="9598" y="42342"/>
                    <a:pt x="9899" y="42874"/>
                    <a:pt x="10244" y="43391"/>
                  </a:cubicBezTo>
                  <a:cubicBezTo>
                    <a:pt x="9871" y="43448"/>
                    <a:pt x="9468" y="43477"/>
                    <a:pt x="9052" y="43535"/>
                  </a:cubicBezTo>
                  <a:cubicBezTo>
                    <a:pt x="7615" y="43693"/>
                    <a:pt x="6308" y="44382"/>
                    <a:pt x="5374" y="45460"/>
                  </a:cubicBezTo>
                  <a:cubicBezTo>
                    <a:pt x="4507" y="46458"/>
                    <a:pt x="5408" y="47809"/>
                    <a:pt x="6388" y="47809"/>
                  </a:cubicBezTo>
                  <a:cubicBezTo>
                    <a:pt x="6691" y="47809"/>
                    <a:pt x="7002" y="47680"/>
                    <a:pt x="7270" y="47371"/>
                  </a:cubicBezTo>
                  <a:cubicBezTo>
                    <a:pt x="8405" y="46049"/>
                    <a:pt x="9756" y="46322"/>
                    <a:pt x="11307" y="45991"/>
                  </a:cubicBezTo>
                  <a:cubicBezTo>
                    <a:pt x="11537" y="45934"/>
                    <a:pt x="11767" y="45862"/>
                    <a:pt x="11983" y="45790"/>
                  </a:cubicBezTo>
                  <a:cubicBezTo>
                    <a:pt x="12313" y="46178"/>
                    <a:pt x="12658" y="46552"/>
                    <a:pt x="13017" y="46925"/>
                  </a:cubicBezTo>
                  <a:cubicBezTo>
                    <a:pt x="12830" y="47141"/>
                    <a:pt x="12672" y="47356"/>
                    <a:pt x="12543" y="47601"/>
                  </a:cubicBezTo>
                  <a:cubicBezTo>
                    <a:pt x="12227" y="48175"/>
                    <a:pt x="12141" y="48750"/>
                    <a:pt x="11523" y="49095"/>
                  </a:cubicBezTo>
                  <a:cubicBezTo>
                    <a:pt x="10905" y="49454"/>
                    <a:pt x="10129" y="49540"/>
                    <a:pt x="9440" y="49641"/>
                  </a:cubicBezTo>
                  <a:cubicBezTo>
                    <a:pt x="8721" y="49756"/>
                    <a:pt x="8319" y="50646"/>
                    <a:pt x="8506" y="51293"/>
                  </a:cubicBezTo>
                  <a:cubicBezTo>
                    <a:pt x="8692" y="51950"/>
                    <a:pt x="9252" y="52265"/>
                    <a:pt x="9864" y="52265"/>
                  </a:cubicBezTo>
                  <a:cubicBezTo>
                    <a:pt x="9961" y="52265"/>
                    <a:pt x="10060" y="52257"/>
                    <a:pt x="10158" y="52241"/>
                  </a:cubicBezTo>
                  <a:cubicBezTo>
                    <a:pt x="11480" y="52026"/>
                    <a:pt x="12859" y="51695"/>
                    <a:pt x="13822" y="50704"/>
                  </a:cubicBezTo>
                  <a:cubicBezTo>
                    <a:pt x="14253" y="50273"/>
                    <a:pt x="14497" y="49756"/>
                    <a:pt x="14756" y="49224"/>
                  </a:cubicBezTo>
                  <a:cubicBezTo>
                    <a:pt x="14827" y="49052"/>
                    <a:pt x="14914" y="48894"/>
                    <a:pt x="15014" y="48750"/>
                  </a:cubicBezTo>
                  <a:cubicBezTo>
                    <a:pt x="16207" y="49713"/>
                    <a:pt x="17500" y="50546"/>
                    <a:pt x="18865" y="51221"/>
                  </a:cubicBezTo>
                  <a:cubicBezTo>
                    <a:pt x="18620" y="51264"/>
                    <a:pt x="18376" y="51307"/>
                    <a:pt x="18132" y="51322"/>
                  </a:cubicBezTo>
                  <a:cubicBezTo>
                    <a:pt x="16250" y="51537"/>
                    <a:pt x="15661" y="53261"/>
                    <a:pt x="15675" y="54914"/>
                  </a:cubicBezTo>
                  <a:cubicBezTo>
                    <a:pt x="15682" y="55783"/>
                    <a:pt x="16357" y="56217"/>
                    <a:pt x="17029" y="56217"/>
                  </a:cubicBezTo>
                  <a:cubicBezTo>
                    <a:pt x="17701" y="56217"/>
                    <a:pt x="18369" y="55783"/>
                    <a:pt x="18362" y="54914"/>
                  </a:cubicBezTo>
                  <a:cubicBezTo>
                    <a:pt x="18362" y="54712"/>
                    <a:pt x="18290" y="54181"/>
                    <a:pt x="18434" y="53994"/>
                  </a:cubicBezTo>
                  <a:lnTo>
                    <a:pt x="18620" y="53980"/>
                  </a:lnTo>
                  <a:cubicBezTo>
                    <a:pt x="18821" y="53965"/>
                    <a:pt x="19023" y="53951"/>
                    <a:pt x="19224" y="53908"/>
                  </a:cubicBezTo>
                  <a:cubicBezTo>
                    <a:pt x="19942" y="53822"/>
                    <a:pt x="20603" y="53506"/>
                    <a:pt x="21135" y="53017"/>
                  </a:cubicBezTo>
                  <a:cubicBezTo>
                    <a:pt x="21364" y="52802"/>
                    <a:pt x="21566" y="52572"/>
                    <a:pt x="21738" y="52313"/>
                  </a:cubicBezTo>
                  <a:cubicBezTo>
                    <a:pt x="22169" y="52428"/>
                    <a:pt x="22614" y="52543"/>
                    <a:pt x="23060" y="52629"/>
                  </a:cubicBezTo>
                  <a:cubicBezTo>
                    <a:pt x="22974" y="52802"/>
                    <a:pt x="22887" y="53003"/>
                    <a:pt x="22801" y="53189"/>
                  </a:cubicBezTo>
                  <a:cubicBezTo>
                    <a:pt x="22054" y="54712"/>
                    <a:pt x="21508" y="56221"/>
                    <a:pt x="21882" y="57945"/>
                  </a:cubicBezTo>
                  <a:cubicBezTo>
                    <a:pt x="22031" y="58616"/>
                    <a:pt x="22534" y="58907"/>
                    <a:pt x="23062" y="58907"/>
                  </a:cubicBezTo>
                  <a:cubicBezTo>
                    <a:pt x="23857" y="58907"/>
                    <a:pt x="24707" y="58246"/>
                    <a:pt x="24482" y="57227"/>
                  </a:cubicBezTo>
                  <a:cubicBezTo>
                    <a:pt x="24180" y="55862"/>
                    <a:pt x="25172" y="54554"/>
                    <a:pt x="25689" y="53376"/>
                  </a:cubicBezTo>
                  <a:cubicBezTo>
                    <a:pt x="25732" y="53261"/>
                    <a:pt x="25775" y="53146"/>
                    <a:pt x="25833" y="53031"/>
                  </a:cubicBezTo>
                  <a:cubicBezTo>
                    <a:pt x="26528" y="53117"/>
                    <a:pt x="27231" y="53163"/>
                    <a:pt x="27937" y="53163"/>
                  </a:cubicBezTo>
                  <a:cubicBezTo>
                    <a:pt x="28179" y="53163"/>
                    <a:pt x="28421" y="53157"/>
                    <a:pt x="28663" y="53146"/>
                  </a:cubicBezTo>
                  <a:cubicBezTo>
                    <a:pt x="28692" y="53276"/>
                    <a:pt x="28692" y="53405"/>
                    <a:pt x="28677" y="53534"/>
                  </a:cubicBezTo>
                  <a:cubicBezTo>
                    <a:pt x="28606" y="54052"/>
                    <a:pt x="28160" y="54526"/>
                    <a:pt x="28002" y="55043"/>
                  </a:cubicBezTo>
                  <a:cubicBezTo>
                    <a:pt x="27844" y="55646"/>
                    <a:pt x="27873" y="56278"/>
                    <a:pt x="28117" y="56853"/>
                  </a:cubicBezTo>
                  <a:cubicBezTo>
                    <a:pt x="28289" y="57327"/>
                    <a:pt x="28850" y="57888"/>
                    <a:pt x="28835" y="58390"/>
                  </a:cubicBezTo>
                  <a:cubicBezTo>
                    <a:pt x="28800" y="59260"/>
                    <a:pt x="29457" y="59694"/>
                    <a:pt x="30130" y="59694"/>
                  </a:cubicBezTo>
                  <a:cubicBezTo>
                    <a:pt x="30804" y="59694"/>
                    <a:pt x="31493" y="59260"/>
                    <a:pt x="31522" y="58390"/>
                  </a:cubicBezTo>
                  <a:cubicBezTo>
                    <a:pt x="31551" y="57643"/>
                    <a:pt x="31292" y="57040"/>
                    <a:pt x="30933" y="56408"/>
                  </a:cubicBezTo>
                  <a:cubicBezTo>
                    <a:pt x="30804" y="56163"/>
                    <a:pt x="30603" y="55977"/>
                    <a:pt x="30631" y="55718"/>
                  </a:cubicBezTo>
                  <a:cubicBezTo>
                    <a:pt x="30646" y="55459"/>
                    <a:pt x="30976" y="55072"/>
                    <a:pt x="31077" y="54827"/>
                  </a:cubicBezTo>
                  <a:cubicBezTo>
                    <a:pt x="31335" y="54224"/>
                    <a:pt x="31422" y="53549"/>
                    <a:pt x="31321" y="52888"/>
                  </a:cubicBezTo>
                  <a:cubicBezTo>
                    <a:pt x="32269" y="52758"/>
                    <a:pt x="33232" y="52615"/>
                    <a:pt x="34194" y="52457"/>
                  </a:cubicBezTo>
                  <a:cubicBezTo>
                    <a:pt x="34352" y="53075"/>
                    <a:pt x="34309" y="53707"/>
                    <a:pt x="34209" y="54425"/>
                  </a:cubicBezTo>
                  <a:cubicBezTo>
                    <a:pt x="34065" y="55517"/>
                    <a:pt x="34238" y="56465"/>
                    <a:pt x="34985" y="57298"/>
                  </a:cubicBezTo>
                  <a:cubicBezTo>
                    <a:pt x="35258" y="57602"/>
                    <a:pt x="35571" y="57729"/>
                    <a:pt x="35877" y="57729"/>
                  </a:cubicBezTo>
                  <a:cubicBezTo>
                    <a:pt x="36871" y="57729"/>
                    <a:pt x="37775" y="56380"/>
                    <a:pt x="36895" y="55402"/>
                  </a:cubicBezTo>
                  <a:cubicBezTo>
                    <a:pt x="36680" y="55158"/>
                    <a:pt x="36895" y="54569"/>
                    <a:pt x="36939" y="54296"/>
                  </a:cubicBezTo>
                  <a:cubicBezTo>
                    <a:pt x="37082" y="53520"/>
                    <a:pt x="37053" y="52701"/>
                    <a:pt x="36852" y="51925"/>
                  </a:cubicBezTo>
                  <a:cubicBezTo>
                    <a:pt x="37671" y="51753"/>
                    <a:pt x="38476" y="51523"/>
                    <a:pt x="39266" y="51236"/>
                  </a:cubicBezTo>
                  <a:lnTo>
                    <a:pt x="39611" y="51106"/>
                  </a:lnTo>
                  <a:cubicBezTo>
                    <a:pt x="39826" y="51336"/>
                    <a:pt x="39956" y="51638"/>
                    <a:pt x="39984" y="51954"/>
                  </a:cubicBezTo>
                  <a:cubicBezTo>
                    <a:pt x="40085" y="53218"/>
                    <a:pt x="40243" y="54224"/>
                    <a:pt x="41091" y="55215"/>
                  </a:cubicBezTo>
                  <a:cubicBezTo>
                    <a:pt x="41361" y="55530"/>
                    <a:pt x="41674" y="55661"/>
                    <a:pt x="41980" y="55661"/>
                  </a:cubicBezTo>
                  <a:cubicBezTo>
                    <a:pt x="42958" y="55661"/>
                    <a:pt x="43855" y="54315"/>
                    <a:pt x="43002" y="53319"/>
                  </a:cubicBezTo>
                  <a:cubicBezTo>
                    <a:pt x="42441" y="52658"/>
                    <a:pt x="42757" y="51523"/>
                    <a:pt x="42542" y="50747"/>
                  </a:cubicBezTo>
                  <a:cubicBezTo>
                    <a:pt x="42456" y="50488"/>
                    <a:pt x="42341" y="50230"/>
                    <a:pt x="42183" y="50000"/>
                  </a:cubicBezTo>
                  <a:cubicBezTo>
                    <a:pt x="43418" y="49397"/>
                    <a:pt x="44582" y="48664"/>
                    <a:pt x="45674" y="47845"/>
                  </a:cubicBezTo>
                  <a:cubicBezTo>
                    <a:pt x="45760" y="48003"/>
                    <a:pt x="45875" y="48147"/>
                    <a:pt x="46004" y="48290"/>
                  </a:cubicBezTo>
                  <a:cubicBezTo>
                    <a:pt x="46220" y="48520"/>
                    <a:pt x="46723" y="48649"/>
                    <a:pt x="46895" y="48865"/>
                  </a:cubicBezTo>
                  <a:cubicBezTo>
                    <a:pt x="46924" y="48908"/>
                    <a:pt x="47010" y="49511"/>
                    <a:pt x="47024" y="49655"/>
                  </a:cubicBezTo>
                  <a:cubicBezTo>
                    <a:pt x="47121" y="50262"/>
                    <a:pt x="47782" y="50643"/>
                    <a:pt x="48375" y="50643"/>
                  </a:cubicBezTo>
                  <a:cubicBezTo>
                    <a:pt x="48484" y="50643"/>
                    <a:pt x="48590" y="50630"/>
                    <a:pt x="48691" y="50603"/>
                  </a:cubicBezTo>
                  <a:cubicBezTo>
                    <a:pt x="49452" y="50388"/>
                    <a:pt x="49740" y="49655"/>
                    <a:pt x="49625" y="48937"/>
                  </a:cubicBezTo>
                  <a:cubicBezTo>
                    <a:pt x="49553" y="48362"/>
                    <a:pt x="49366" y="47816"/>
                    <a:pt x="49065" y="47328"/>
                  </a:cubicBezTo>
                  <a:cubicBezTo>
                    <a:pt x="48849" y="47012"/>
                    <a:pt x="48576" y="46739"/>
                    <a:pt x="48260" y="46552"/>
                  </a:cubicBezTo>
                  <a:cubicBezTo>
                    <a:pt x="48174" y="46509"/>
                    <a:pt x="48102" y="46466"/>
                    <a:pt x="48016" y="46437"/>
                  </a:cubicBezTo>
                  <a:cubicBezTo>
                    <a:pt x="48001" y="46408"/>
                    <a:pt x="48001" y="46379"/>
                    <a:pt x="47987" y="46351"/>
                  </a:cubicBezTo>
                  <a:cubicBezTo>
                    <a:pt x="47958" y="46207"/>
                    <a:pt x="47929" y="46063"/>
                    <a:pt x="47886" y="45920"/>
                  </a:cubicBezTo>
                  <a:cubicBezTo>
                    <a:pt x="48648" y="45129"/>
                    <a:pt x="49337" y="44267"/>
                    <a:pt x="49927" y="43348"/>
                  </a:cubicBezTo>
                  <a:cubicBezTo>
                    <a:pt x="50200" y="43492"/>
                    <a:pt x="50472" y="43678"/>
                    <a:pt x="50717" y="43865"/>
                  </a:cubicBezTo>
                  <a:cubicBezTo>
                    <a:pt x="51593" y="44540"/>
                    <a:pt x="52613" y="44670"/>
                    <a:pt x="53691" y="44684"/>
                  </a:cubicBezTo>
                  <a:cubicBezTo>
                    <a:pt x="53695" y="44684"/>
                    <a:pt x="53700" y="44684"/>
                    <a:pt x="53704" y="44684"/>
                  </a:cubicBezTo>
                  <a:cubicBezTo>
                    <a:pt x="55415" y="44684"/>
                    <a:pt x="55410" y="41997"/>
                    <a:pt x="53691" y="41983"/>
                  </a:cubicBezTo>
                  <a:cubicBezTo>
                    <a:pt x="53598" y="41983"/>
                    <a:pt x="53503" y="41984"/>
                    <a:pt x="53408" y="41984"/>
                  </a:cubicBezTo>
                  <a:cubicBezTo>
                    <a:pt x="53073" y="41984"/>
                    <a:pt x="52728" y="41967"/>
                    <a:pt x="52426" y="41811"/>
                  </a:cubicBezTo>
                  <a:cubicBezTo>
                    <a:pt x="52010" y="41581"/>
                    <a:pt x="51694" y="41178"/>
                    <a:pt x="51291" y="40934"/>
                  </a:cubicBezTo>
                  <a:cubicBezTo>
                    <a:pt x="51751" y="39986"/>
                    <a:pt x="52139" y="38995"/>
                    <a:pt x="52470" y="37989"/>
                  </a:cubicBezTo>
                  <a:cubicBezTo>
                    <a:pt x="52714" y="38104"/>
                    <a:pt x="52958" y="38219"/>
                    <a:pt x="53188" y="38319"/>
                  </a:cubicBezTo>
                  <a:cubicBezTo>
                    <a:pt x="53830" y="38584"/>
                    <a:pt x="54473" y="38737"/>
                    <a:pt x="55132" y="38737"/>
                  </a:cubicBezTo>
                  <a:cubicBezTo>
                    <a:pt x="55475" y="38737"/>
                    <a:pt x="55822" y="38695"/>
                    <a:pt x="56176" y="38607"/>
                  </a:cubicBezTo>
                  <a:cubicBezTo>
                    <a:pt x="57733" y="38208"/>
                    <a:pt x="57232" y="35961"/>
                    <a:pt x="55815" y="35961"/>
                  </a:cubicBezTo>
                  <a:cubicBezTo>
                    <a:pt x="55702" y="35961"/>
                    <a:pt x="55582" y="35975"/>
                    <a:pt x="55458" y="36006"/>
                  </a:cubicBezTo>
                  <a:cubicBezTo>
                    <a:pt x="55335" y="36038"/>
                    <a:pt x="55211" y="36052"/>
                    <a:pt x="55085" y="36052"/>
                  </a:cubicBezTo>
                  <a:cubicBezTo>
                    <a:pt x="54420" y="36052"/>
                    <a:pt x="53733" y="35652"/>
                    <a:pt x="53116" y="35374"/>
                  </a:cubicBezTo>
                  <a:cubicBezTo>
                    <a:pt x="53303" y="34383"/>
                    <a:pt x="53403" y="33391"/>
                    <a:pt x="53447" y="32386"/>
                  </a:cubicBezTo>
                  <a:cubicBezTo>
                    <a:pt x="54052" y="32122"/>
                    <a:pt x="54716" y="31773"/>
                    <a:pt x="55356" y="31773"/>
                  </a:cubicBezTo>
                  <a:cubicBezTo>
                    <a:pt x="55551" y="31773"/>
                    <a:pt x="55744" y="31806"/>
                    <a:pt x="55932" y="31883"/>
                  </a:cubicBezTo>
                  <a:cubicBezTo>
                    <a:pt x="56050" y="31931"/>
                    <a:pt x="56173" y="31953"/>
                    <a:pt x="56295" y="31953"/>
                  </a:cubicBezTo>
                  <a:cubicBezTo>
                    <a:pt x="56870" y="31953"/>
                    <a:pt x="57442" y="31470"/>
                    <a:pt x="57584" y="30949"/>
                  </a:cubicBezTo>
                  <a:cubicBezTo>
                    <a:pt x="57829" y="30173"/>
                    <a:pt x="57340" y="29555"/>
                    <a:pt x="56665" y="29282"/>
                  </a:cubicBezTo>
                  <a:cubicBezTo>
                    <a:pt x="56276" y="29126"/>
                    <a:pt x="55889" y="29062"/>
                    <a:pt x="55504" y="29062"/>
                  </a:cubicBezTo>
                  <a:cubicBezTo>
                    <a:pt x="54794" y="29062"/>
                    <a:pt x="54093" y="29280"/>
                    <a:pt x="53403" y="29541"/>
                  </a:cubicBezTo>
                  <a:cubicBezTo>
                    <a:pt x="53332" y="28607"/>
                    <a:pt x="53202" y="27688"/>
                    <a:pt x="53030" y="26768"/>
                  </a:cubicBezTo>
                  <a:lnTo>
                    <a:pt x="53030" y="26768"/>
                  </a:lnTo>
                  <a:cubicBezTo>
                    <a:pt x="53116" y="26772"/>
                    <a:pt x="53203" y="26774"/>
                    <a:pt x="53291" y="26774"/>
                  </a:cubicBezTo>
                  <a:cubicBezTo>
                    <a:pt x="53553" y="26774"/>
                    <a:pt x="53820" y="26757"/>
                    <a:pt x="54079" y="26725"/>
                  </a:cubicBezTo>
                  <a:cubicBezTo>
                    <a:pt x="55041" y="26581"/>
                    <a:pt x="55932" y="26165"/>
                    <a:pt x="56665" y="25533"/>
                  </a:cubicBezTo>
                  <a:cubicBezTo>
                    <a:pt x="57705" y="24650"/>
                    <a:pt x="56742" y="23287"/>
                    <a:pt x="55647" y="23287"/>
                  </a:cubicBezTo>
                  <a:cubicBezTo>
                    <a:pt x="55352" y="23287"/>
                    <a:pt x="55046" y="23386"/>
                    <a:pt x="54768" y="23622"/>
                  </a:cubicBezTo>
                  <a:cubicBezTo>
                    <a:pt x="54203" y="24110"/>
                    <a:pt x="53453" y="24185"/>
                    <a:pt x="52674" y="24185"/>
                  </a:cubicBezTo>
                  <a:cubicBezTo>
                    <a:pt x="52582" y="24185"/>
                    <a:pt x="52490" y="24184"/>
                    <a:pt x="52398" y="24182"/>
                  </a:cubicBezTo>
                  <a:cubicBezTo>
                    <a:pt x="52096" y="23248"/>
                    <a:pt x="51737" y="22343"/>
                    <a:pt x="51349" y="21452"/>
                  </a:cubicBezTo>
                  <a:lnTo>
                    <a:pt x="51421" y="21409"/>
                  </a:lnTo>
                  <a:cubicBezTo>
                    <a:pt x="52053" y="21041"/>
                    <a:pt x="52890" y="20165"/>
                    <a:pt x="53711" y="20165"/>
                  </a:cubicBezTo>
                  <a:cubicBezTo>
                    <a:pt x="53786" y="20165"/>
                    <a:pt x="53861" y="20172"/>
                    <a:pt x="53935" y="20188"/>
                  </a:cubicBezTo>
                  <a:cubicBezTo>
                    <a:pt x="54048" y="20213"/>
                    <a:pt x="54156" y="20225"/>
                    <a:pt x="54260" y="20225"/>
                  </a:cubicBezTo>
                  <a:cubicBezTo>
                    <a:pt x="55701" y="20225"/>
                    <a:pt x="56222" y="17949"/>
                    <a:pt x="54653" y="17587"/>
                  </a:cubicBezTo>
                  <a:cubicBezTo>
                    <a:pt x="54358" y="17525"/>
                    <a:pt x="54068" y="17495"/>
                    <a:pt x="53784" y="17495"/>
                  </a:cubicBezTo>
                  <a:cubicBezTo>
                    <a:pt x="52895" y="17495"/>
                    <a:pt x="52061" y="17787"/>
                    <a:pt x="51277" y="18277"/>
                  </a:cubicBezTo>
                  <a:cubicBezTo>
                    <a:pt x="50918" y="18521"/>
                    <a:pt x="50559" y="18751"/>
                    <a:pt x="50200" y="18952"/>
                  </a:cubicBezTo>
                  <a:cubicBezTo>
                    <a:pt x="49840" y="18263"/>
                    <a:pt x="49438" y="17573"/>
                    <a:pt x="49007" y="16927"/>
                  </a:cubicBezTo>
                  <a:cubicBezTo>
                    <a:pt x="49280" y="16797"/>
                    <a:pt x="49553" y="16625"/>
                    <a:pt x="49826" y="16452"/>
                  </a:cubicBezTo>
                  <a:cubicBezTo>
                    <a:pt x="50171" y="16194"/>
                    <a:pt x="50501" y="15907"/>
                    <a:pt x="50789" y="15576"/>
                  </a:cubicBezTo>
                  <a:cubicBezTo>
                    <a:pt x="51035" y="15302"/>
                    <a:pt x="51268" y="14898"/>
                    <a:pt x="51638" y="14898"/>
                  </a:cubicBezTo>
                  <a:cubicBezTo>
                    <a:pt x="51656" y="14898"/>
                    <a:pt x="51675" y="14899"/>
                    <a:pt x="51694" y="14901"/>
                  </a:cubicBezTo>
                  <a:cubicBezTo>
                    <a:pt x="51726" y="14904"/>
                    <a:pt x="51758" y="14906"/>
                    <a:pt x="51790" y="14906"/>
                  </a:cubicBezTo>
                  <a:cubicBezTo>
                    <a:pt x="52468" y="14906"/>
                    <a:pt x="53044" y="14195"/>
                    <a:pt x="53044" y="13550"/>
                  </a:cubicBezTo>
                  <a:cubicBezTo>
                    <a:pt x="53044" y="12760"/>
                    <a:pt x="52412" y="12286"/>
                    <a:pt x="51694" y="12200"/>
                  </a:cubicBezTo>
                  <a:cubicBezTo>
                    <a:pt x="51610" y="12191"/>
                    <a:pt x="51528" y="12187"/>
                    <a:pt x="51447" y="12187"/>
                  </a:cubicBezTo>
                  <a:cubicBezTo>
                    <a:pt x="50430" y="12187"/>
                    <a:pt x="49630" y="12834"/>
                    <a:pt x="48978" y="13579"/>
                  </a:cubicBezTo>
                  <a:cubicBezTo>
                    <a:pt x="48533" y="14068"/>
                    <a:pt x="47987" y="14455"/>
                    <a:pt x="47369" y="14700"/>
                  </a:cubicBezTo>
                  <a:cubicBezTo>
                    <a:pt x="46924" y="14154"/>
                    <a:pt x="46464" y="13608"/>
                    <a:pt x="46004" y="13091"/>
                  </a:cubicBezTo>
                  <a:cubicBezTo>
                    <a:pt x="46435" y="12746"/>
                    <a:pt x="46967" y="12516"/>
                    <a:pt x="47527" y="12185"/>
                  </a:cubicBezTo>
                  <a:cubicBezTo>
                    <a:pt x="48648" y="11496"/>
                    <a:pt x="49496" y="10418"/>
                    <a:pt x="49898" y="9154"/>
                  </a:cubicBezTo>
                  <a:cubicBezTo>
                    <a:pt x="50236" y="8164"/>
                    <a:pt x="49421" y="7515"/>
                    <a:pt x="48598" y="7515"/>
                  </a:cubicBezTo>
                  <a:cubicBezTo>
                    <a:pt x="48060" y="7515"/>
                    <a:pt x="47519" y="7793"/>
                    <a:pt x="47297" y="8436"/>
                  </a:cubicBezTo>
                  <a:cubicBezTo>
                    <a:pt x="46852" y="9729"/>
                    <a:pt x="45746" y="9973"/>
                    <a:pt x="44711" y="10648"/>
                  </a:cubicBezTo>
                  <a:cubicBezTo>
                    <a:pt x="44481" y="10792"/>
                    <a:pt x="44266" y="10964"/>
                    <a:pt x="44065" y="11151"/>
                  </a:cubicBezTo>
                  <a:cubicBezTo>
                    <a:pt x="43634" y="10777"/>
                    <a:pt x="43188" y="10404"/>
                    <a:pt x="42729" y="10045"/>
                  </a:cubicBezTo>
                  <a:cubicBezTo>
                    <a:pt x="43073" y="9556"/>
                    <a:pt x="43476" y="9111"/>
                    <a:pt x="43935" y="8709"/>
                  </a:cubicBezTo>
                  <a:cubicBezTo>
                    <a:pt x="44898" y="7832"/>
                    <a:pt x="45559" y="6855"/>
                    <a:pt x="45659" y="5533"/>
                  </a:cubicBezTo>
                  <a:cubicBezTo>
                    <a:pt x="45731" y="4671"/>
                    <a:pt x="45092" y="4240"/>
                    <a:pt x="44417" y="4240"/>
                  </a:cubicBezTo>
                  <a:cubicBezTo>
                    <a:pt x="43741" y="4240"/>
                    <a:pt x="43030" y="4671"/>
                    <a:pt x="42958" y="5533"/>
                  </a:cubicBezTo>
                  <a:cubicBezTo>
                    <a:pt x="42887" y="6424"/>
                    <a:pt x="41565" y="7143"/>
                    <a:pt x="41033" y="7789"/>
                  </a:cubicBezTo>
                  <a:cubicBezTo>
                    <a:pt x="40818" y="8019"/>
                    <a:pt x="40631" y="8278"/>
                    <a:pt x="40459" y="8536"/>
                  </a:cubicBezTo>
                  <a:cubicBezTo>
                    <a:pt x="39826" y="8177"/>
                    <a:pt x="39180" y="7847"/>
                    <a:pt x="38519" y="7545"/>
                  </a:cubicBezTo>
                  <a:cubicBezTo>
                    <a:pt x="38907" y="7157"/>
                    <a:pt x="39352" y="6798"/>
                    <a:pt x="39654" y="6439"/>
                  </a:cubicBezTo>
                  <a:cubicBezTo>
                    <a:pt x="40502" y="5418"/>
                    <a:pt x="40933" y="4226"/>
                    <a:pt x="40617" y="2904"/>
                  </a:cubicBezTo>
                  <a:cubicBezTo>
                    <a:pt x="40451" y="2236"/>
                    <a:pt x="39940" y="1947"/>
                    <a:pt x="39411" y="1947"/>
                  </a:cubicBezTo>
                  <a:cubicBezTo>
                    <a:pt x="38609" y="1947"/>
                    <a:pt x="37765" y="2610"/>
                    <a:pt x="38016" y="3623"/>
                  </a:cubicBezTo>
                  <a:cubicBezTo>
                    <a:pt x="38232" y="4528"/>
                    <a:pt x="36895" y="5390"/>
                    <a:pt x="36378" y="5964"/>
                  </a:cubicBezTo>
                  <a:cubicBezTo>
                    <a:pt x="36191" y="6151"/>
                    <a:pt x="36019" y="6367"/>
                    <a:pt x="35875" y="6582"/>
                  </a:cubicBezTo>
                  <a:cubicBezTo>
                    <a:pt x="35186" y="6381"/>
                    <a:pt x="34482" y="6209"/>
                    <a:pt x="33763" y="6065"/>
                  </a:cubicBezTo>
                  <a:cubicBezTo>
                    <a:pt x="33950" y="5433"/>
                    <a:pt x="34309" y="4801"/>
                    <a:pt x="34525" y="4226"/>
                  </a:cubicBezTo>
                  <a:cubicBezTo>
                    <a:pt x="34942" y="3192"/>
                    <a:pt x="35056" y="2071"/>
                    <a:pt x="34841" y="979"/>
                  </a:cubicBezTo>
                  <a:cubicBezTo>
                    <a:pt x="34715" y="296"/>
                    <a:pt x="34224" y="1"/>
                    <a:pt x="33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5"/>
            <p:cNvSpPr/>
            <p:nvPr/>
          </p:nvSpPr>
          <p:spPr>
            <a:xfrm>
              <a:off x="6674843" y="1608272"/>
              <a:ext cx="980400" cy="980400"/>
            </a:xfrm>
            <a:prstGeom prst="pie">
              <a:avLst>
                <a:gd fmla="val 0" name="adj1"/>
                <a:gd fmla="val 13903941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0" name="Google Shape;7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38" y="1195788"/>
            <a:ext cx="2414024" cy="24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850" y="1190437"/>
            <a:ext cx="2413999" cy="249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448" y="1107688"/>
            <a:ext cx="2414000" cy="248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6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Viability</a:t>
            </a:r>
            <a:endParaRPr/>
          </a:p>
        </p:txBody>
      </p:sp>
      <p:sp>
        <p:nvSpPr>
          <p:cNvPr id="728" name="Google Shape;728;p56"/>
          <p:cNvSpPr/>
          <p:nvPr/>
        </p:nvSpPr>
        <p:spPr>
          <a:xfrm>
            <a:off x="6095068" y="1348495"/>
            <a:ext cx="191444" cy="176803"/>
          </a:xfrm>
          <a:custGeom>
            <a:rect b="b" l="l" r="r" t="t"/>
            <a:pathLst>
              <a:path extrusionOk="0" h="20782" w="22503">
                <a:moveTo>
                  <a:pt x="12708" y="18400"/>
                </a:moveTo>
                <a:lnTo>
                  <a:pt x="12708" y="18400"/>
                </a:lnTo>
                <a:cubicBezTo>
                  <a:pt x="12215" y="18530"/>
                  <a:pt x="11709" y="18598"/>
                  <a:pt x="11204" y="18598"/>
                </a:cubicBezTo>
                <a:cubicBezTo>
                  <a:pt x="11033" y="18598"/>
                  <a:pt x="10862" y="18590"/>
                  <a:pt x="10692" y="18574"/>
                </a:cubicBezTo>
                <a:cubicBezTo>
                  <a:pt x="10580" y="18562"/>
                  <a:pt x="10468" y="18549"/>
                  <a:pt x="10368" y="18537"/>
                </a:cubicBezTo>
                <a:cubicBezTo>
                  <a:pt x="10380" y="18512"/>
                  <a:pt x="10405" y="18499"/>
                  <a:pt x="10430" y="18475"/>
                </a:cubicBezTo>
                <a:cubicBezTo>
                  <a:pt x="10731" y="18509"/>
                  <a:pt x="11032" y="18528"/>
                  <a:pt x="11333" y="18528"/>
                </a:cubicBezTo>
                <a:cubicBezTo>
                  <a:pt x="11580" y="18528"/>
                  <a:pt x="11826" y="18515"/>
                  <a:pt x="12073" y="18487"/>
                </a:cubicBezTo>
                <a:cubicBezTo>
                  <a:pt x="12285" y="18475"/>
                  <a:pt x="12496" y="18437"/>
                  <a:pt x="12708" y="18400"/>
                </a:cubicBezTo>
                <a:close/>
                <a:moveTo>
                  <a:pt x="11250" y="0"/>
                </a:moveTo>
                <a:cubicBezTo>
                  <a:pt x="8027" y="0"/>
                  <a:pt x="4829" y="1364"/>
                  <a:pt x="2826" y="3951"/>
                </a:cubicBezTo>
                <a:cubicBezTo>
                  <a:pt x="611" y="6776"/>
                  <a:pt x="1" y="10783"/>
                  <a:pt x="1619" y="14044"/>
                </a:cubicBezTo>
                <a:cubicBezTo>
                  <a:pt x="1917" y="14641"/>
                  <a:pt x="2291" y="15201"/>
                  <a:pt x="2714" y="15712"/>
                </a:cubicBezTo>
                <a:cubicBezTo>
                  <a:pt x="4295" y="18176"/>
                  <a:pt x="6809" y="20105"/>
                  <a:pt x="9696" y="20640"/>
                </a:cubicBezTo>
                <a:cubicBezTo>
                  <a:pt x="10209" y="20736"/>
                  <a:pt x="10711" y="20782"/>
                  <a:pt x="11201" y="20782"/>
                </a:cubicBezTo>
                <a:cubicBezTo>
                  <a:pt x="14404" y="20782"/>
                  <a:pt x="17119" y="18840"/>
                  <a:pt x="19105" y="16272"/>
                </a:cubicBezTo>
                <a:cubicBezTo>
                  <a:pt x="21395" y="13310"/>
                  <a:pt x="22502" y="9476"/>
                  <a:pt x="20885" y="5929"/>
                </a:cubicBezTo>
                <a:cubicBezTo>
                  <a:pt x="19428" y="2731"/>
                  <a:pt x="16143" y="541"/>
                  <a:pt x="12695" y="93"/>
                </a:cubicBezTo>
                <a:cubicBezTo>
                  <a:pt x="12216" y="31"/>
                  <a:pt x="11732" y="0"/>
                  <a:pt x="112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29" name="Google Shape;729;p56"/>
          <p:cNvSpPr txBox="1"/>
          <p:nvPr>
            <p:ph type="title"/>
          </p:nvPr>
        </p:nvSpPr>
        <p:spPr>
          <a:xfrm>
            <a:off x="6286516" y="1107700"/>
            <a:ext cx="2142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Result: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730" name="Google Shape;730;p56"/>
          <p:cNvSpPr txBox="1"/>
          <p:nvPr>
            <p:ph idx="4294967295" type="subTitle"/>
          </p:nvPr>
        </p:nvSpPr>
        <p:spPr>
          <a:xfrm>
            <a:off x="6286375" y="1680400"/>
            <a:ext cx="2142300" cy="18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Higher curcumin concentration had lower viability</a:t>
            </a:r>
            <a:endParaRPr sz="1700">
              <a:solidFill>
                <a:schemeClr val="accent5"/>
              </a:solidFill>
            </a:endParaRPr>
          </a:p>
        </p:txBody>
      </p:sp>
      <p:pic>
        <p:nvPicPr>
          <p:cNvPr id="731" name="Google Shape;7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0100"/>
            <a:ext cx="5790268" cy="348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7"/>
          <p:cNvSpPr txBox="1"/>
          <p:nvPr>
            <p:ph type="title"/>
          </p:nvPr>
        </p:nvSpPr>
        <p:spPr>
          <a:xfrm>
            <a:off x="7152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</p:txBody>
      </p:sp>
      <p:sp>
        <p:nvSpPr>
          <p:cNvPr id="737" name="Google Shape;737;p57"/>
          <p:cNvSpPr/>
          <p:nvPr/>
        </p:nvSpPr>
        <p:spPr>
          <a:xfrm>
            <a:off x="5654949" y="1348500"/>
            <a:ext cx="230599" cy="232343"/>
          </a:xfrm>
          <a:custGeom>
            <a:rect b="b" l="l" r="r" t="t"/>
            <a:pathLst>
              <a:path extrusionOk="0" h="20782" w="22503">
                <a:moveTo>
                  <a:pt x="12708" y="18400"/>
                </a:moveTo>
                <a:lnTo>
                  <a:pt x="12708" y="18400"/>
                </a:lnTo>
                <a:cubicBezTo>
                  <a:pt x="12215" y="18530"/>
                  <a:pt x="11709" y="18598"/>
                  <a:pt x="11204" y="18598"/>
                </a:cubicBezTo>
                <a:cubicBezTo>
                  <a:pt x="11033" y="18598"/>
                  <a:pt x="10862" y="18590"/>
                  <a:pt x="10692" y="18574"/>
                </a:cubicBezTo>
                <a:cubicBezTo>
                  <a:pt x="10580" y="18562"/>
                  <a:pt x="10468" y="18549"/>
                  <a:pt x="10368" y="18537"/>
                </a:cubicBezTo>
                <a:cubicBezTo>
                  <a:pt x="10380" y="18512"/>
                  <a:pt x="10405" y="18499"/>
                  <a:pt x="10430" y="18475"/>
                </a:cubicBezTo>
                <a:cubicBezTo>
                  <a:pt x="10731" y="18509"/>
                  <a:pt x="11032" y="18528"/>
                  <a:pt x="11333" y="18528"/>
                </a:cubicBezTo>
                <a:cubicBezTo>
                  <a:pt x="11580" y="18528"/>
                  <a:pt x="11826" y="18515"/>
                  <a:pt x="12073" y="18487"/>
                </a:cubicBezTo>
                <a:cubicBezTo>
                  <a:pt x="12285" y="18475"/>
                  <a:pt x="12496" y="18437"/>
                  <a:pt x="12708" y="18400"/>
                </a:cubicBezTo>
                <a:close/>
                <a:moveTo>
                  <a:pt x="11250" y="0"/>
                </a:moveTo>
                <a:cubicBezTo>
                  <a:pt x="8027" y="0"/>
                  <a:pt x="4829" y="1364"/>
                  <a:pt x="2826" y="3951"/>
                </a:cubicBezTo>
                <a:cubicBezTo>
                  <a:pt x="611" y="6776"/>
                  <a:pt x="1" y="10783"/>
                  <a:pt x="1619" y="14044"/>
                </a:cubicBezTo>
                <a:cubicBezTo>
                  <a:pt x="1917" y="14641"/>
                  <a:pt x="2291" y="15201"/>
                  <a:pt x="2714" y="15712"/>
                </a:cubicBezTo>
                <a:cubicBezTo>
                  <a:pt x="4295" y="18176"/>
                  <a:pt x="6809" y="20105"/>
                  <a:pt x="9696" y="20640"/>
                </a:cubicBezTo>
                <a:cubicBezTo>
                  <a:pt x="10209" y="20736"/>
                  <a:pt x="10711" y="20782"/>
                  <a:pt x="11201" y="20782"/>
                </a:cubicBezTo>
                <a:cubicBezTo>
                  <a:pt x="14404" y="20782"/>
                  <a:pt x="17119" y="18840"/>
                  <a:pt x="19105" y="16272"/>
                </a:cubicBezTo>
                <a:cubicBezTo>
                  <a:pt x="21395" y="13310"/>
                  <a:pt x="22502" y="9476"/>
                  <a:pt x="20885" y="5929"/>
                </a:cubicBezTo>
                <a:cubicBezTo>
                  <a:pt x="19428" y="2731"/>
                  <a:pt x="16143" y="541"/>
                  <a:pt x="12695" y="93"/>
                </a:cubicBezTo>
                <a:cubicBezTo>
                  <a:pt x="12216" y="31"/>
                  <a:pt x="11732" y="0"/>
                  <a:pt x="112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7"/>
          <p:cNvSpPr txBox="1"/>
          <p:nvPr>
            <p:ph type="title"/>
          </p:nvPr>
        </p:nvSpPr>
        <p:spPr>
          <a:xfrm>
            <a:off x="6089716" y="1178325"/>
            <a:ext cx="2142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Result: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739" name="Google Shape;739;p57"/>
          <p:cNvSpPr txBox="1"/>
          <p:nvPr>
            <p:ph idx="4294967295" type="subTitle"/>
          </p:nvPr>
        </p:nvSpPr>
        <p:spPr>
          <a:xfrm>
            <a:off x="5550325" y="1680400"/>
            <a:ext cx="32211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Increasing concentrations of curcumin decreased </a:t>
            </a:r>
            <a:r>
              <a:rPr lang="en" sz="1700">
                <a:solidFill>
                  <a:schemeClr val="accent5"/>
                </a:solidFill>
              </a:rPr>
              <a:t>activation levels of cells.</a:t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With all trials combined, the differences between Resting and 0ug, as well as 0ug and 5ug were significant p&lt;0.001</a:t>
            </a:r>
            <a:endParaRPr sz="1700">
              <a:solidFill>
                <a:schemeClr val="accent5"/>
              </a:solidFill>
            </a:endParaRPr>
          </a:p>
        </p:txBody>
      </p:sp>
      <p:pic>
        <p:nvPicPr>
          <p:cNvPr id="740" name="Google Shape;7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925" y="210100"/>
            <a:ext cx="26670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4225" y="1632947"/>
            <a:ext cx="2667000" cy="195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7"/>
          <p:cNvPicPr preferRelativeResize="0"/>
          <p:nvPr/>
        </p:nvPicPr>
        <p:blipFill rotWithShape="1">
          <a:blip r:embed="rId5">
            <a:alphaModFix/>
          </a:blip>
          <a:srcRect b="22073" l="45780" r="23237" t="38898"/>
          <a:stretch/>
        </p:blipFill>
        <p:spPr>
          <a:xfrm>
            <a:off x="9401488" y="3418525"/>
            <a:ext cx="267652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260100"/>
            <a:ext cx="5245525" cy="3152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8"/>
          <p:cNvSpPr/>
          <p:nvPr/>
        </p:nvSpPr>
        <p:spPr>
          <a:xfrm flipH="1" rot="10800000">
            <a:off x="671275" y="1564461"/>
            <a:ext cx="1763673" cy="1628789"/>
          </a:xfrm>
          <a:custGeom>
            <a:rect b="b" l="l" r="r" t="t"/>
            <a:pathLst>
              <a:path extrusionOk="0" h="20782" w="22503">
                <a:moveTo>
                  <a:pt x="12708" y="18400"/>
                </a:moveTo>
                <a:lnTo>
                  <a:pt x="12708" y="18400"/>
                </a:lnTo>
                <a:cubicBezTo>
                  <a:pt x="12215" y="18530"/>
                  <a:pt x="11709" y="18598"/>
                  <a:pt x="11204" y="18598"/>
                </a:cubicBezTo>
                <a:cubicBezTo>
                  <a:pt x="11033" y="18598"/>
                  <a:pt x="10862" y="18590"/>
                  <a:pt x="10692" y="18574"/>
                </a:cubicBezTo>
                <a:cubicBezTo>
                  <a:pt x="10580" y="18562"/>
                  <a:pt x="10468" y="18549"/>
                  <a:pt x="10368" y="18537"/>
                </a:cubicBezTo>
                <a:cubicBezTo>
                  <a:pt x="10380" y="18512"/>
                  <a:pt x="10405" y="18499"/>
                  <a:pt x="10430" y="18475"/>
                </a:cubicBezTo>
                <a:cubicBezTo>
                  <a:pt x="10731" y="18509"/>
                  <a:pt x="11032" y="18528"/>
                  <a:pt x="11333" y="18528"/>
                </a:cubicBezTo>
                <a:cubicBezTo>
                  <a:pt x="11580" y="18528"/>
                  <a:pt x="11826" y="18515"/>
                  <a:pt x="12073" y="18487"/>
                </a:cubicBezTo>
                <a:cubicBezTo>
                  <a:pt x="12285" y="18475"/>
                  <a:pt x="12496" y="18437"/>
                  <a:pt x="12708" y="18400"/>
                </a:cubicBezTo>
                <a:close/>
                <a:moveTo>
                  <a:pt x="11250" y="0"/>
                </a:moveTo>
                <a:cubicBezTo>
                  <a:pt x="8027" y="0"/>
                  <a:pt x="4829" y="1364"/>
                  <a:pt x="2826" y="3951"/>
                </a:cubicBezTo>
                <a:cubicBezTo>
                  <a:pt x="611" y="6776"/>
                  <a:pt x="1" y="10783"/>
                  <a:pt x="1619" y="14044"/>
                </a:cubicBezTo>
                <a:cubicBezTo>
                  <a:pt x="1917" y="14641"/>
                  <a:pt x="2291" y="15201"/>
                  <a:pt x="2714" y="15712"/>
                </a:cubicBezTo>
                <a:cubicBezTo>
                  <a:pt x="4295" y="18176"/>
                  <a:pt x="6809" y="20105"/>
                  <a:pt x="9696" y="20640"/>
                </a:cubicBezTo>
                <a:cubicBezTo>
                  <a:pt x="10209" y="20736"/>
                  <a:pt x="10711" y="20782"/>
                  <a:pt x="11201" y="20782"/>
                </a:cubicBezTo>
                <a:cubicBezTo>
                  <a:pt x="14404" y="20782"/>
                  <a:pt x="17119" y="18840"/>
                  <a:pt x="19105" y="16272"/>
                </a:cubicBezTo>
                <a:cubicBezTo>
                  <a:pt x="21395" y="13310"/>
                  <a:pt x="22502" y="9476"/>
                  <a:pt x="20885" y="5929"/>
                </a:cubicBezTo>
                <a:cubicBezTo>
                  <a:pt x="19428" y="2731"/>
                  <a:pt x="16143" y="541"/>
                  <a:pt x="12695" y="93"/>
                </a:cubicBezTo>
                <a:cubicBezTo>
                  <a:pt x="12216" y="31"/>
                  <a:pt x="11732" y="0"/>
                  <a:pt x="112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8"/>
          <p:cNvSpPr txBox="1"/>
          <p:nvPr>
            <p:ph type="title"/>
          </p:nvPr>
        </p:nvSpPr>
        <p:spPr>
          <a:xfrm>
            <a:off x="2821000" y="1500150"/>
            <a:ext cx="5607900" cy="16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750" name="Google Shape;750;p58"/>
          <p:cNvSpPr txBox="1"/>
          <p:nvPr>
            <p:ph idx="1" type="subTitle"/>
          </p:nvPr>
        </p:nvSpPr>
        <p:spPr>
          <a:xfrm>
            <a:off x="2888750" y="3450650"/>
            <a:ext cx="55401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Conclusions, Questions, and Concerns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1" name="Google Shape;751;p58"/>
          <p:cNvSpPr txBox="1"/>
          <p:nvPr>
            <p:ph idx="2" type="title"/>
          </p:nvPr>
        </p:nvSpPr>
        <p:spPr>
          <a:xfrm>
            <a:off x="-85700" y="194188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52" name="Google Shape;752;p58"/>
          <p:cNvGrpSpPr/>
          <p:nvPr/>
        </p:nvGrpSpPr>
        <p:grpSpPr>
          <a:xfrm rot="-427668">
            <a:off x="6613353" y="289284"/>
            <a:ext cx="1893897" cy="2087078"/>
            <a:chOff x="1054350" y="2305000"/>
            <a:chExt cx="1484525" cy="1635950"/>
          </a:xfrm>
        </p:grpSpPr>
        <p:sp>
          <p:nvSpPr>
            <p:cNvPr id="753" name="Google Shape;753;p58"/>
            <p:cNvSpPr/>
            <p:nvPr/>
          </p:nvSpPr>
          <p:spPr>
            <a:xfrm>
              <a:off x="1054350" y="2305000"/>
              <a:ext cx="1484525" cy="1635950"/>
            </a:xfrm>
            <a:custGeom>
              <a:rect b="b" l="l" r="r" t="t"/>
              <a:pathLst>
                <a:path extrusionOk="0" h="65438" w="59381">
                  <a:moveTo>
                    <a:pt x="28981" y="0"/>
                  </a:moveTo>
                  <a:cubicBezTo>
                    <a:pt x="27798" y="0"/>
                    <a:pt x="26511" y="688"/>
                    <a:pt x="26293" y="1952"/>
                  </a:cubicBezTo>
                  <a:cubicBezTo>
                    <a:pt x="25244" y="8029"/>
                    <a:pt x="24253" y="14609"/>
                    <a:pt x="25977" y="20572"/>
                  </a:cubicBezTo>
                  <a:cubicBezTo>
                    <a:pt x="25761" y="20687"/>
                    <a:pt x="25546" y="20802"/>
                    <a:pt x="25330" y="20931"/>
                  </a:cubicBezTo>
                  <a:cubicBezTo>
                    <a:pt x="24181" y="21621"/>
                    <a:pt x="23175" y="22511"/>
                    <a:pt x="22356" y="23546"/>
                  </a:cubicBezTo>
                  <a:cubicBezTo>
                    <a:pt x="20000" y="22066"/>
                    <a:pt x="17989" y="20112"/>
                    <a:pt x="16451" y="17785"/>
                  </a:cubicBezTo>
                  <a:cubicBezTo>
                    <a:pt x="15915" y="16966"/>
                    <a:pt x="15009" y="16464"/>
                    <a:pt x="14073" y="16464"/>
                  </a:cubicBezTo>
                  <a:cubicBezTo>
                    <a:pt x="13629" y="16464"/>
                    <a:pt x="13179" y="16577"/>
                    <a:pt x="12759" y="16822"/>
                  </a:cubicBezTo>
                  <a:cubicBezTo>
                    <a:pt x="11552" y="17526"/>
                    <a:pt x="10992" y="19293"/>
                    <a:pt x="11796" y="20514"/>
                  </a:cubicBezTo>
                  <a:cubicBezTo>
                    <a:pt x="13865" y="23675"/>
                    <a:pt x="16609" y="26347"/>
                    <a:pt x="19842" y="28316"/>
                  </a:cubicBezTo>
                  <a:cubicBezTo>
                    <a:pt x="19655" y="28862"/>
                    <a:pt x="19497" y="29408"/>
                    <a:pt x="19368" y="29968"/>
                  </a:cubicBezTo>
                  <a:cubicBezTo>
                    <a:pt x="19109" y="31046"/>
                    <a:pt x="18922" y="32152"/>
                    <a:pt x="18764" y="33244"/>
                  </a:cubicBezTo>
                  <a:cubicBezTo>
                    <a:pt x="13721" y="32956"/>
                    <a:pt x="8822" y="31477"/>
                    <a:pt x="4440" y="28948"/>
                  </a:cubicBezTo>
                  <a:cubicBezTo>
                    <a:pt x="4015" y="28699"/>
                    <a:pt x="3548" y="28581"/>
                    <a:pt x="3087" y="28581"/>
                  </a:cubicBezTo>
                  <a:cubicBezTo>
                    <a:pt x="2163" y="28581"/>
                    <a:pt x="1261" y="29057"/>
                    <a:pt x="762" y="29910"/>
                  </a:cubicBezTo>
                  <a:cubicBezTo>
                    <a:pt x="1" y="31204"/>
                    <a:pt x="446" y="32841"/>
                    <a:pt x="1725" y="33603"/>
                  </a:cubicBezTo>
                  <a:cubicBezTo>
                    <a:pt x="6796" y="36519"/>
                    <a:pt x="12471" y="38229"/>
                    <a:pt x="18319" y="38617"/>
                  </a:cubicBezTo>
                  <a:cubicBezTo>
                    <a:pt x="18348" y="39608"/>
                    <a:pt x="18534" y="40585"/>
                    <a:pt x="18879" y="41505"/>
                  </a:cubicBezTo>
                  <a:cubicBezTo>
                    <a:pt x="19023" y="41893"/>
                    <a:pt x="19195" y="42266"/>
                    <a:pt x="19396" y="42625"/>
                  </a:cubicBezTo>
                  <a:cubicBezTo>
                    <a:pt x="17945" y="43976"/>
                    <a:pt x="16652" y="45499"/>
                    <a:pt x="15560" y="47137"/>
                  </a:cubicBezTo>
                  <a:cubicBezTo>
                    <a:pt x="14742" y="48344"/>
                    <a:pt x="15316" y="50125"/>
                    <a:pt x="16523" y="50829"/>
                  </a:cubicBezTo>
                  <a:cubicBezTo>
                    <a:pt x="16948" y="51079"/>
                    <a:pt x="17397" y="51193"/>
                    <a:pt x="17838" y="51193"/>
                  </a:cubicBezTo>
                  <a:cubicBezTo>
                    <a:pt x="18766" y="51193"/>
                    <a:pt x="19655" y="50685"/>
                    <a:pt x="20201" y="49867"/>
                  </a:cubicBezTo>
                  <a:cubicBezTo>
                    <a:pt x="20919" y="48789"/>
                    <a:pt x="21738" y="47798"/>
                    <a:pt x="22672" y="46907"/>
                  </a:cubicBezTo>
                  <a:cubicBezTo>
                    <a:pt x="22787" y="46792"/>
                    <a:pt x="22916" y="46663"/>
                    <a:pt x="23046" y="46548"/>
                  </a:cubicBezTo>
                  <a:cubicBezTo>
                    <a:pt x="24296" y="47367"/>
                    <a:pt x="25675" y="47956"/>
                    <a:pt x="27140" y="48286"/>
                  </a:cubicBezTo>
                  <a:cubicBezTo>
                    <a:pt x="27844" y="48459"/>
                    <a:pt x="28563" y="48588"/>
                    <a:pt x="29281" y="48674"/>
                  </a:cubicBezTo>
                  <a:cubicBezTo>
                    <a:pt x="29396" y="49996"/>
                    <a:pt x="29425" y="51332"/>
                    <a:pt x="29353" y="52668"/>
                  </a:cubicBezTo>
                  <a:cubicBezTo>
                    <a:pt x="29296" y="54205"/>
                    <a:pt x="29094" y="55743"/>
                    <a:pt x="28750" y="57237"/>
                  </a:cubicBezTo>
                  <a:cubicBezTo>
                    <a:pt x="28376" y="58875"/>
                    <a:pt x="27859" y="60484"/>
                    <a:pt x="27227" y="62050"/>
                  </a:cubicBezTo>
                  <a:cubicBezTo>
                    <a:pt x="26695" y="63357"/>
                    <a:pt x="27801" y="65067"/>
                    <a:pt x="29109" y="65354"/>
                  </a:cubicBezTo>
                  <a:cubicBezTo>
                    <a:pt x="29355" y="65411"/>
                    <a:pt x="29591" y="65438"/>
                    <a:pt x="29817" y="65438"/>
                  </a:cubicBezTo>
                  <a:cubicBezTo>
                    <a:pt x="31030" y="65438"/>
                    <a:pt x="31943" y="64659"/>
                    <a:pt x="32428" y="63472"/>
                  </a:cubicBezTo>
                  <a:cubicBezTo>
                    <a:pt x="34310" y="58774"/>
                    <a:pt x="35071" y="53717"/>
                    <a:pt x="34669" y="48674"/>
                  </a:cubicBezTo>
                  <a:cubicBezTo>
                    <a:pt x="35876" y="48516"/>
                    <a:pt x="37054" y="48214"/>
                    <a:pt x="38189" y="47783"/>
                  </a:cubicBezTo>
                  <a:cubicBezTo>
                    <a:pt x="38878" y="47510"/>
                    <a:pt x="39525" y="47180"/>
                    <a:pt x="40143" y="46792"/>
                  </a:cubicBezTo>
                  <a:cubicBezTo>
                    <a:pt x="44683" y="49550"/>
                    <a:pt x="49726" y="51361"/>
                    <a:pt x="54970" y="52122"/>
                  </a:cubicBezTo>
                  <a:cubicBezTo>
                    <a:pt x="55156" y="52149"/>
                    <a:pt x="55346" y="52163"/>
                    <a:pt x="55536" y="52163"/>
                  </a:cubicBezTo>
                  <a:cubicBezTo>
                    <a:pt x="56764" y="52163"/>
                    <a:pt x="57990" y="51584"/>
                    <a:pt x="58289" y="50240"/>
                  </a:cubicBezTo>
                  <a:cubicBezTo>
                    <a:pt x="58576" y="48976"/>
                    <a:pt x="57901" y="47137"/>
                    <a:pt x="56406" y="46936"/>
                  </a:cubicBezTo>
                  <a:cubicBezTo>
                    <a:pt x="52053" y="46347"/>
                    <a:pt x="47844" y="44953"/>
                    <a:pt x="43993" y="42812"/>
                  </a:cubicBezTo>
                  <a:cubicBezTo>
                    <a:pt x="44496" y="41979"/>
                    <a:pt x="44913" y="41117"/>
                    <a:pt x="45229" y="40212"/>
                  </a:cubicBezTo>
                  <a:cubicBezTo>
                    <a:pt x="46852" y="40456"/>
                    <a:pt x="48418" y="41002"/>
                    <a:pt x="49826" y="41850"/>
                  </a:cubicBezTo>
                  <a:cubicBezTo>
                    <a:pt x="50252" y="42098"/>
                    <a:pt x="50718" y="42216"/>
                    <a:pt x="51179" y="42216"/>
                  </a:cubicBezTo>
                  <a:cubicBezTo>
                    <a:pt x="52104" y="42216"/>
                    <a:pt x="53006" y="41740"/>
                    <a:pt x="53504" y="40887"/>
                  </a:cubicBezTo>
                  <a:cubicBezTo>
                    <a:pt x="54266" y="39594"/>
                    <a:pt x="53835" y="37956"/>
                    <a:pt x="52542" y="37195"/>
                  </a:cubicBezTo>
                  <a:cubicBezTo>
                    <a:pt x="50645" y="36088"/>
                    <a:pt x="48562" y="35327"/>
                    <a:pt x="46393" y="34939"/>
                  </a:cubicBezTo>
                  <a:cubicBezTo>
                    <a:pt x="46507" y="33675"/>
                    <a:pt x="46493" y="32410"/>
                    <a:pt x="46335" y="31160"/>
                  </a:cubicBezTo>
                  <a:cubicBezTo>
                    <a:pt x="48073" y="30442"/>
                    <a:pt x="49683" y="29465"/>
                    <a:pt x="51119" y="28244"/>
                  </a:cubicBezTo>
                  <a:cubicBezTo>
                    <a:pt x="54338" y="25557"/>
                    <a:pt x="56550" y="21822"/>
                    <a:pt x="58662" y="18244"/>
                  </a:cubicBezTo>
                  <a:cubicBezTo>
                    <a:pt x="59381" y="16966"/>
                    <a:pt x="58935" y="15342"/>
                    <a:pt x="57671" y="14609"/>
                  </a:cubicBezTo>
                  <a:cubicBezTo>
                    <a:pt x="57245" y="14358"/>
                    <a:pt x="56776" y="14238"/>
                    <a:pt x="56313" y="14238"/>
                  </a:cubicBezTo>
                  <a:cubicBezTo>
                    <a:pt x="55402" y="14238"/>
                    <a:pt x="54512" y="14700"/>
                    <a:pt x="54007" y="15529"/>
                  </a:cubicBezTo>
                  <a:cubicBezTo>
                    <a:pt x="52197" y="18603"/>
                    <a:pt x="50530" y="21491"/>
                    <a:pt x="47973" y="23862"/>
                  </a:cubicBezTo>
                  <a:cubicBezTo>
                    <a:pt x="46938" y="24781"/>
                    <a:pt x="45789" y="25543"/>
                    <a:pt x="44554" y="26132"/>
                  </a:cubicBezTo>
                  <a:cubicBezTo>
                    <a:pt x="43490" y="24336"/>
                    <a:pt x="41953" y="22856"/>
                    <a:pt x="40100" y="21865"/>
                  </a:cubicBezTo>
                  <a:cubicBezTo>
                    <a:pt x="41551" y="19164"/>
                    <a:pt x="42686" y="16305"/>
                    <a:pt x="43490" y="13331"/>
                  </a:cubicBezTo>
                  <a:cubicBezTo>
                    <a:pt x="43850" y="11980"/>
                    <a:pt x="43031" y="10342"/>
                    <a:pt x="41608" y="10026"/>
                  </a:cubicBezTo>
                  <a:cubicBezTo>
                    <a:pt x="41384" y="9974"/>
                    <a:pt x="41159" y="9949"/>
                    <a:pt x="40936" y="9949"/>
                  </a:cubicBezTo>
                  <a:cubicBezTo>
                    <a:pt x="39743" y="9949"/>
                    <a:pt x="38631" y="10674"/>
                    <a:pt x="38304" y="11908"/>
                  </a:cubicBezTo>
                  <a:cubicBezTo>
                    <a:pt x="37600" y="14451"/>
                    <a:pt x="36637" y="16937"/>
                    <a:pt x="35402" y="19279"/>
                  </a:cubicBezTo>
                  <a:cubicBezTo>
                    <a:pt x="34646" y="19224"/>
                    <a:pt x="33887" y="19199"/>
                    <a:pt x="33128" y="19199"/>
                  </a:cubicBezTo>
                  <a:cubicBezTo>
                    <a:pt x="32486" y="19199"/>
                    <a:pt x="31845" y="19217"/>
                    <a:pt x="31206" y="19250"/>
                  </a:cubicBezTo>
                  <a:cubicBezTo>
                    <a:pt x="31163" y="19121"/>
                    <a:pt x="31120" y="18977"/>
                    <a:pt x="31077" y="18833"/>
                  </a:cubicBezTo>
                  <a:cubicBezTo>
                    <a:pt x="30876" y="18058"/>
                    <a:pt x="30704" y="17267"/>
                    <a:pt x="30574" y="16477"/>
                  </a:cubicBezTo>
                  <a:cubicBezTo>
                    <a:pt x="30574" y="16420"/>
                    <a:pt x="30560" y="16377"/>
                    <a:pt x="30560" y="16362"/>
                  </a:cubicBezTo>
                  <a:cubicBezTo>
                    <a:pt x="30545" y="16333"/>
                    <a:pt x="30560" y="16319"/>
                    <a:pt x="30560" y="16290"/>
                  </a:cubicBezTo>
                  <a:cubicBezTo>
                    <a:pt x="30531" y="16089"/>
                    <a:pt x="30517" y="15888"/>
                    <a:pt x="30488" y="15687"/>
                  </a:cubicBezTo>
                  <a:cubicBezTo>
                    <a:pt x="30445" y="15242"/>
                    <a:pt x="30416" y="14782"/>
                    <a:pt x="30402" y="14336"/>
                  </a:cubicBezTo>
                  <a:cubicBezTo>
                    <a:pt x="30244" y="10587"/>
                    <a:pt x="30862" y="7024"/>
                    <a:pt x="31494" y="3374"/>
                  </a:cubicBezTo>
                  <a:cubicBezTo>
                    <a:pt x="31724" y="1995"/>
                    <a:pt x="31120" y="415"/>
                    <a:pt x="29612" y="70"/>
                  </a:cubicBezTo>
                  <a:cubicBezTo>
                    <a:pt x="29410" y="23"/>
                    <a:pt x="29197" y="0"/>
                    <a:pt x="28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1700525" y="2990250"/>
              <a:ext cx="155900" cy="121075"/>
            </a:xfrm>
            <a:custGeom>
              <a:rect b="b" l="l" r="r" t="t"/>
              <a:pathLst>
                <a:path extrusionOk="0" h="4843" w="6236">
                  <a:moveTo>
                    <a:pt x="3118" y="1"/>
                  </a:moveTo>
                  <a:cubicBezTo>
                    <a:pt x="0" y="1"/>
                    <a:pt x="0" y="4842"/>
                    <a:pt x="3118" y="4842"/>
                  </a:cubicBezTo>
                  <a:cubicBezTo>
                    <a:pt x="6236" y="4842"/>
                    <a:pt x="6236" y="1"/>
                    <a:pt x="3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1726375" y="3016125"/>
              <a:ext cx="90175" cy="69700"/>
            </a:xfrm>
            <a:custGeom>
              <a:rect b="b" l="l" r="r" t="t"/>
              <a:pathLst>
                <a:path extrusionOk="0" h="2788" w="3607">
                  <a:moveTo>
                    <a:pt x="1797" y="0"/>
                  </a:moveTo>
                  <a:cubicBezTo>
                    <a:pt x="1" y="0"/>
                    <a:pt x="1" y="2787"/>
                    <a:pt x="1797" y="2787"/>
                  </a:cubicBezTo>
                  <a:cubicBezTo>
                    <a:pt x="3593" y="2787"/>
                    <a:pt x="3607" y="0"/>
                    <a:pt x="1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1900575" y="2978400"/>
              <a:ext cx="155925" cy="121075"/>
            </a:xfrm>
            <a:custGeom>
              <a:rect b="b" l="l" r="r" t="t"/>
              <a:pathLst>
                <a:path extrusionOk="0" h="4843" w="6237">
                  <a:moveTo>
                    <a:pt x="3119" y="0"/>
                  </a:moveTo>
                  <a:cubicBezTo>
                    <a:pt x="1" y="0"/>
                    <a:pt x="1" y="4842"/>
                    <a:pt x="3119" y="4842"/>
                  </a:cubicBezTo>
                  <a:cubicBezTo>
                    <a:pt x="6236" y="4842"/>
                    <a:pt x="6236" y="0"/>
                    <a:pt x="31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8"/>
            <p:cNvSpPr/>
            <p:nvPr/>
          </p:nvSpPr>
          <p:spPr>
            <a:xfrm>
              <a:off x="1933625" y="3004250"/>
              <a:ext cx="89825" cy="69725"/>
            </a:xfrm>
            <a:custGeom>
              <a:rect b="b" l="l" r="r" t="t"/>
              <a:pathLst>
                <a:path extrusionOk="0" h="2789" w="3593">
                  <a:moveTo>
                    <a:pt x="1797" y="1"/>
                  </a:moveTo>
                  <a:cubicBezTo>
                    <a:pt x="1" y="1"/>
                    <a:pt x="1" y="2788"/>
                    <a:pt x="1797" y="2788"/>
                  </a:cubicBezTo>
                  <a:cubicBezTo>
                    <a:pt x="3593" y="2788"/>
                    <a:pt x="3593" y="1"/>
                    <a:pt x="1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8"/>
            <p:cNvSpPr/>
            <p:nvPr/>
          </p:nvSpPr>
          <p:spPr>
            <a:xfrm>
              <a:off x="1709500" y="3206100"/>
              <a:ext cx="357350" cy="121325"/>
            </a:xfrm>
            <a:custGeom>
              <a:rect b="b" l="l" r="r" t="t"/>
              <a:pathLst>
                <a:path extrusionOk="0" h="4853" w="14294">
                  <a:moveTo>
                    <a:pt x="9494" y="0"/>
                  </a:moveTo>
                  <a:cubicBezTo>
                    <a:pt x="9219" y="0"/>
                    <a:pt x="8946" y="156"/>
                    <a:pt x="8822" y="447"/>
                  </a:cubicBezTo>
                  <a:cubicBezTo>
                    <a:pt x="8592" y="1007"/>
                    <a:pt x="8362" y="1567"/>
                    <a:pt x="8132" y="2128"/>
                  </a:cubicBezTo>
                  <a:cubicBezTo>
                    <a:pt x="8089" y="2243"/>
                    <a:pt x="7946" y="2688"/>
                    <a:pt x="7816" y="3033"/>
                  </a:cubicBezTo>
                  <a:cubicBezTo>
                    <a:pt x="7242" y="2271"/>
                    <a:pt x="6624" y="1539"/>
                    <a:pt x="5977" y="849"/>
                  </a:cubicBezTo>
                  <a:cubicBezTo>
                    <a:pt x="5829" y="670"/>
                    <a:pt x="5620" y="584"/>
                    <a:pt x="5413" y="584"/>
                  </a:cubicBezTo>
                  <a:cubicBezTo>
                    <a:pt x="5139" y="584"/>
                    <a:pt x="4871" y="735"/>
                    <a:pt x="4756" y="1021"/>
                  </a:cubicBezTo>
                  <a:cubicBezTo>
                    <a:pt x="4440" y="1625"/>
                    <a:pt x="4110" y="2199"/>
                    <a:pt x="3765" y="2774"/>
                  </a:cubicBezTo>
                  <a:lnTo>
                    <a:pt x="2213" y="806"/>
                  </a:lnTo>
                  <a:cubicBezTo>
                    <a:pt x="2067" y="630"/>
                    <a:pt x="1865" y="546"/>
                    <a:pt x="1665" y="546"/>
                  </a:cubicBezTo>
                  <a:cubicBezTo>
                    <a:pt x="1392" y="546"/>
                    <a:pt x="1122" y="702"/>
                    <a:pt x="1006" y="993"/>
                  </a:cubicBezTo>
                  <a:cubicBezTo>
                    <a:pt x="590" y="1970"/>
                    <a:pt x="274" y="2990"/>
                    <a:pt x="58" y="4038"/>
                  </a:cubicBezTo>
                  <a:cubicBezTo>
                    <a:pt x="1" y="4335"/>
                    <a:pt x="267" y="4542"/>
                    <a:pt x="524" y="4542"/>
                  </a:cubicBezTo>
                  <a:cubicBezTo>
                    <a:pt x="654" y="4542"/>
                    <a:pt x="781" y="4489"/>
                    <a:pt x="863" y="4369"/>
                  </a:cubicBezTo>
                  <a:cubicBezTo>
                    <a:pt x="1236" y="3794"/>
                    <a:pt x="1552" y="3205"/>
                    <a:pt x="1840" y="2602"/>
                  </a:cubicBezTo>
                  <a:lnTo>
                    <a:pt x="3276" y="4441"/>
                  </a:lnTo>
                  <a:cubicBezTo>
                    <a:pt x="3408" y="4609"/>
                    <a:pt x="3630" y="4703"/>
                    <a:pt x="3850" y="4703"/>
                  </a:cubicBezTo>
                  <a:cubicBezTo>
                    <a:pt x="4061" y="4703"/>
                    <a:pt x="4270" y="4616"/>
                    <a:pt x="4397" y="4426"/>
                  </a:cubicBezTo>
                  <a:cubicBezTo>
                    <a:pt x="4799" y="3794"/>
                    <a:pt x="5187" y="3162"/>
                    <a:pt x="5546" y="2501"/>
                  </a:cubicBezTo>
                  <a:cubicBezTo>
                    <a:pt x="6135" y="3162"/>
                    <a:pt x="6667" y="3866"/>
                    <a:pt x="7170" y="4584"/>
                  </a:cubicBezTo>
                  <a:cubicBezTo>
                    <a:pt x="7304" y="4755"/>
                    <a:pt x="7509" y="4853"/>
                    <a:pt x="7718" y="4853"/>
                  </a:cubicBezTo>
                  <a:cubicBezTo>
                    <a:pt x="7755" y="4853"/>
                    <a:pt x="7793" y="4850"/>
                    <a:pt x="7831" y="4843"/>
                  </a:cubicBezTo>
                  <a:cubicBezTo>
                    <a:pt x="8492" y="4685"/>
                    <a:pt x="8779" y="4254"/>
                    <a:pt x="9038" y="3651"/>
                  </a:cubicBezTo>
                  <a:cubicBezTo>
                    <a:pt x="9253" y="3133"/>
                    <a:pt x="9469" y="2631"/>
                    <a:pt x="9670" y="2113"/>
                  </a:cubicBezTo>
                  <a:cubicBezTo>
                    <a:pt x="10316" y="2918"/>
                    <a:pt x="10948" y="3737"/>
                    <a:pt x="11566" y="4570"/>
                  </a:cubicBezTo>
                  <a:cubicBezTo>
                    <a:pt x="11690" y="4744"/>
                    <a:pt x="11912" y="4838"/>
                    <a:pt x="12133" y="4838"/>
                  </a:cubicBezTo>
                  <a:cubicBezTo>
                    <a:pt x="12350" y="4838"/>
                    <a:pt x="12566" y="4748"/>
                    <a:pt x="12687" y="4556"/>
                  </a:cubicBezTo>
                  <a:cubicBezTo>
                    <a:pt x="13333" y="3507"/>
                    <a:pt x="13822" y="2372"/>
                    <a:pt x="14138" y="1194"/>
                  </a:cubicBezTo>
                  <a:cubicBezTo>
                    <a:pt x="14293" y="636"/>
                    <a:pt x="13814" y="217"/>
                    <a:pt x="13382" y="217"/>
                  </a:cubicBezTo>
                  <a:cubicBezTo>
                    <a:pt x="13136" y="217"/>
                    <a:pt x="12905" y="353"/>
                    <a:pt x="12816" y="677"/>
                  </a:cubicBezTo>
                  <a:cubicBezTo>
                    <a:pt x="12629" y="1409"/>
                    <a:pt x="12356" y="2128"/>
                    <a:pt x="12026" y="2817"/>
                  </a:cubicBezTo>
                  <a:cubicBezTo>
                    <a:pt x="11379" y="1955"/>
                    <a:pt x="10719" y="1108"/>
                    <a:pt x="10043" y="260"/>
                  </a:cubicBezTo>
                  <a:cubicBezTo>
                    <a:pt x="9898" y="84"/>
                    <a:pt x="9695" y="0"/>
                    <a:pt x="9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9"/>
          <p:cNvSpPr txBox="1"/>
          <p:nvPr>
            <p:ph idx="8"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764" name="Google Shape;764;p59"/>
          <p:cNvSpPr txBox="1"/>
          <p:nvPr>
            <p:ph idx="5" type="subTitle"/>
          </p:nvPr>
        </p:nvSpPr>
        <p:spPr>
          <a:xfrm>
            <a:off x="3232963" y="3741875"/>
            <a:ext cx="25851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</a:rPr>
              <a:t>Baseline expression of CD69  in resting cells even in absence of activation signals.</a:t>
            </a:r>
            <a:r>
              <a:rPr lang="en" sz="1500"/>
              <a:t> </a:t>
            </a:r>
            <a:endParaRPr sz="1500"/>
          </a:p>
        </p:txBody>
      </p:sp>
      <p:sp>
        <p:nvSpPr>
          <p:cNvPr id="765" name="Google Shape;765;p59"/>
          <p:cNvSpPr txBox="1"/>
          <p:nvPr>
            <p:ph type="title"/>
          </p:nvPr>
        </p:nvSpPr>
        <p:spPr>
          <a:xfrm>
            <a:off x="1336863" y="1412455"/>
            <a:ext cx="258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66" name="Google Shape;766;p59"/>
          <p:cNvSpPr txBox="1"/>
          <p:nvPr>
            <p:ph idx="1" type="subTitle"/>
          </p:nvPr>
        </p:nvSpPr>
        <p:spPr>
          <a:xfrm>
            <a:off x="1336863" y="1843075"/>
            <a:ext cx="25851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accent5"/>
                </a:solidFill>
              </a:rPr>
              <a:t>Curcumin produces a dosage dependent suppression of Jurkat cell activation </a:t>
            </a:r>
            <a:endParaRPr/>
          </a:p>
        </p:txBody>
      </p:sp>
      <p:sp>
        <p:nvSpPr>
          <p:cNvPr id="767" name="Google Shape;767;p59"/>
          <p:cNvSpPr txBox="1"/>
          <p:nvPr>
            <p:ph idx="2" type="title"/>
          </p:nvPr>
        </p:nvSpPr>
        <p:spPr>
          <a:xfrm>
            <a:off x="5222038" y="1412455"/>
            <a:ext cx="258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68" name="Google Shape;768;p59"/>
          <p:cNvSpPr txBox="1"/>
          <p:nvPr>
            <p:ph idx="3" type="subTitle"/>
          </p:nvPr>
        </p:nvSpPr>
        <p:spPr>
          <a:xfrm>
            <a:off x="5222100" y="1843075"/>
            <a:ext cx="25851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High </a:t>
            </a:r>
            <a:r>
              <a:rPr lang="en">
                <a:solidFill>
                  <a:schemeClr val="accent5"/>
                </a:solidFill>
              </a:rPr>
              <a:t>concentrations</a:t>
            </a:r>
            <a:r>
              <a:rPr lang="en">
                <a:solidFill>
                  <a:schemeClr val="accent5"/>
                </a:solidFill>
              </a:rPr>
              <a:t> of </a:t>
            </a:r>
            <a:r>
              <a:rPr lang="en">
                <a:solidFill>
                  <a:schemeClr val="accent5"/>
                </a:solidFill>
              </a:rPr>
              <a:t>Curcumin may have cytotoxic effects on Jurkat cells leading to decreased viability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69" name="Google Shape;769;p59"/>
          <p:cNvSpPr txBox="1"/>
          <p:nvPr>
            <p:ph idx="4" type="title"/>
          </p:nvPr>
        </p:nvSpPr>
        <p:spPr>
          <a:xfrm>
            <a:off x="3135038" y="3214180"/>
            <a:ext cx="258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70" name="Google Shape;770;p59"/>
          <p:cNvSpPr/>
          <p:nvPr/>
        </p:nvSpPr>
        <p:spPr>
          <a:xfrm>
            <a:off x="6418918" y="1214770"/>
            <a:ext cx="191444" cy="176803"/>
          </a:xfrm>
          <a:custGeom>
            <a:rect b="b" l="l" r="r" t="t"/>
            <a:pathLst>
              <a:path extrusionOk="0" h="20782" w="22503">
                <a:moveTo>
                  <a:pt x="12708" y="18400"/>
                </a:moveTo>
                <a:lnTo>
                  <a:pt x="12708" y="18400"/>
                </a:lnTo>
                <a:cubicBezTo>
                  <a:pt x="12215" y="18530"/>
                  <a:pt x="11709" y="18598"/>
                  <a:pt x="11204" y="18598"/>
                </a:cubicBezTo>
                <a:cubicBezTo>
                  <a:pt x="11033" y="18598"/>
                  <a:pt x="10862" y="18590"/>
                  <a:pt x="10692" y="18574"/>
                </a:cubicBezTo>
                <a:cubicBezTo>
                  <a:pt x="10580" y="18562"/>
                  <a:pt x="10468" y="18549"/>
                  <a:pt x="10368" y="18537"/>
                </a:cubicBezTo>
                <a:cubicBezTo>
                  <a:pt x="10380" y="18512"/>
                  <a:pt x="10405" y="18499"/>
                  <a:pt x="10430" y="18475"/>
                </a:cubicBezTo>
                <a:cubicBezTo>
                  <a:pt x="10731" y="18509"/>
                  <a:pt x="11032" y="18528"/>
                  <a:pt x="11333" y="18528"/>
                </a:cubicBezTo>
                <a:cubicBezTo>
                  <a:pt x="11580" y="18528"/>
                  <a:pt x="11826" y="18515"/>
                  <a:pt x="12073" y="18487"/>
                </a:cubicBezTo>
                <a:cubicBezTo>
                  <a:pt x="12285" y="18475"/>
                  <a:pt x="12496" y="18437"/>
                  <a:pt x="12708" y="18400"/>
                </a:cubicBezTo>
                <a:close/>
                <a:moveTo>
                  <a:pt x="11250" y="0"/>
                </a:moveTo>
                <a:cubicBezTo>
                  <a:pt x="8027" y="0"/>
                  <a:pt x="4829" y="1364"/>
                  <a:pt x="2826" y="3951"/>
                </a:cubicBezTo>
                <a:cubicBezTo>
                  <a:pt x="611" y="6776"/>
                  <a:pt x="1" y="10783"/>
                  <a:pt x="1619" y="14044"/>
                </a:cubicBezTo>
                <a:cubicBezTo>
                  <a:pt x="1917" y="14641"/>
                  <a:pt x="2291" y="15201"/>
                  <a:pt x="2714" y="15712"/>
                </a:cubicBezTo>
                <a:cubicBezTo>
                  <a:pt x="4295" y="18176"/>
                  <a:pt x="6809" y="20105"/>
                  <a:pt x="9696" y="20640"/>
                </a:cubicBezTo>
                <a:cubicBezTo>
                  <a:pt x="10209" y="20736"/>
                  <a:pt x="10711" y="20782"/>
                  <a:pt x="11201" y="20782"/>
                </a:cubicBezTo>
                <a:cubicBezTo>
                  <a:pt x="14404" y="20782"/>
                  <a:pt x="17119" y="18840"/>
                  <a:pt x="19105" y="16272"/>
                </a:cubicBezTo>
                <a:cubicBezTo>
                  <a:pt x="21395" y="13310"/>
                  <a:pt x="22502" y="9476"/>
                  <a:pt x="20885" y="5929"/>
                </a:cubicBezTo>
                <a:cubicBezTo>
                  <a:pt x="19428" y="2731"/>
                  <a:pt x="16143" y="541"/>
                  <a:pt x="12695" y="93"/>
                </a:cubicBezTo>
                <a:cubicBezTo>
                  <a:pt x="12216" y="31"/>
                  <a:pt x="11732" y="0"/>
                  <a:pt x="112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9"/>
          <p:cNvSpPr/>
          <p:nvPr/>
        </p:nvSpPr>
        <p:spPr>
          <a:xfrm>
            <a:off x="2533693" y="1214770"/>
            <a:ext cx="191444" cy="176803"/>
          </a:xfrm>
          <a:custGeom>
            <a:rect b="b" l="l" r="r" t="t"/>
            <a:pathLst>
              <a:path extrusionOk="0" h="20782" w="22503">
                <a:moveTo>
                  <a:pt x="12708" y="18400"/>
                </a:moveTo>
                <a:lnTo>
                  <a:pt x="12708" y="18400"/>
                </a:lnTo>
                <a:cubicBezTo>
                  <a:pt x="12215" y="18530"/>
                  <a:pt x="11709" y="18598"/>
                  <a:pt x="11204" y="18598"/>
                </a:cubicBezTo>
                <a:cubicBezTo>
                  <a:pt x="11033" y="18598"/>
                  <a:pt x="10862" y="18590"/>
                  <a:pt x="10692" y="18574"/>
                </a:cubicBezTo>
                <a:cubicBezTo>
                  <a:pt x="10580" y="18562"/>
                  <a:pt x="10468" y="18549"/>
                  <a:pt x="10368" y="18537"/>
                </a:cubicBezTo>
                <a:cubicBezTo>
                  <a:pt x="10380" y="18512"/>
                  <a:pt x="10405" y="18499"/>
                  <a:pt x="10430" y="18475"/>
                </a:cubicBezTo>
                <a:cubicBezTo>
                  <a:pt x="10731" y="18509"/>
                  <a:pt x="11032" y="18528"/>
                  <a:pt x="11333" y="18528"/>
                </a:cubicBezTo>
                <a:cubicBezTo>
                  <a:pt x="11580" y="18528"/>
                  <a:pt x="11826" y="18515"/>
                  <a:pt x="12073" y="18487"/>
                </a:cubicBezTo>
                <a:cubicBezTo>
                  <a:pt x="12285" y="18475"/>
                  <a:pt x="12496" y="18437"/>
                  <a:pt x="12708" y="18400"/>
                </a:cubicBezTo>
                <a:close/>
                <a:moveTo>
                  <a:pt x="11250" y="0"/>
                </a:moveTo>
                <a:cubicBezTo>
                  <a:pt x="8027" y="0"/>
                  <a:pt x="4829" y="1364"/>
                  <a:pt x="2826" y="3951"/>
                </a:cubicBezTo>
                <a:cubicBezTo>
                  <a:pt x="611" y="6776"/>
                  <a:pt x="1" y="10783"/>
                  <a:pt x="1619" y="14044"/>
                </a:cubicBezTo>
                <a:cubicBezTo>
                  <a:pt x="1917" y="14641"/>
                  <a:pt x="2291" y="15201"/>
                  <a:pt x="2714" y="15712"/>
                </a:cubicBezTo>
                <a:cubicBezTo>
                  <a:pt x="4295" y="18176"/>
                  <a:pt x="6809" y="20105"/>
                  <a:pt x="9696" y="20640"/>
                </a:cubicBezTo>
                <a:cubicBezTo>
                  <a:pt x="10209" y="20736"/>
                  <a:pt x="10711" y="20782"/>
                  <a:pt x="11201" y="20782"/>
                </a:cubicBezTo>
                <a:cubicBezTo>
                  <a:pt x="14404" y="20782"/>
                  <a:pt x="17119" y="18840"/>
                  <a:pt x="19105" y="16272"/>
                </a:cubicBezTo>
                <a:cubicBezTo>
                  <a:pt x="21395" y="13310"/>
                  <a:pt x="22502" y="9476"/>
                  <a:pt x="20885" y="5929"/>
                </a:cubicBezTo>
                <a:cubicBezTo>
                  <a:pt x="19428" y="2731"/>
                  <a:pt x="16143" y="541"/>
                  <a:pt x="12695" y="93"/>
                </a:cubicBezTo>
                <a:cubicBezTo>
                  <a:pt x="12216" y="31"/>
                  <a:pt x="11732" y="0"/>
                  <a:pt x="112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9"/>
          <p:cNvSpPr/>
          <p:nvPr/>
        </p:nvSpPr>
        <p:spPr>
          <a:xfrm>
            <a:off x="6418918" y="3113570"/>
            <a:ext cx="191444" cy="176803"/>
          </a:xfrm>
          <a:custGeom>
            <a:rect b="b" l="l" r="r" t="t"/>
            <a:pathLst>
              <a:path extrusionOk="0" h="20782" w="22503">
                <a:moveTo>
                  <a:pt x="12708" y="18400"/>
                </a:moveTo>
                <a:lnTo>
                  <a:pt x="12708" y="18400"/>
                </a:lnTo>
                <a:cubicBezTo>
                  <a:pt x="12215" y="18530"/>
                  <a:pt x="11709" y="18598"/>
                  <a:pt x="11204" y="18598"/>
                </a:cubicBezTo>
                <a:cubicBezTo>
                  <a:pt x="11033" y="18598"/>
                  <a:pt x="10862" y="18590"/>
                  <a:pt x="10692" y="18574"/>
                </a:cubicBezTo>
                <a:cubicBezTo>
                  <a:pt x="10580" y="18562"/>
                  <a:pt x="10468" y="18549"/>
                  <a:pt x="10368" y="18537"/>
                </a:cubicBezTo>
                <a:cubicBezTo>
                  <a:pt x="10380" y="18512"/>
                  <a:pt x="10405" y="18499"/>
                  <a:pt x="10430" y="18475"/>
                </a:cubicBezTo>
                <a:cubicBezTo>
                  <a:pt x="10731" y="18509"/>
                  <a:pt x="11032" y="18528"/>
                  <a:pt x="11333" y="18528"/>
                </a:cubicBezTo>
                <a:cubicBezTo>
                  <a:pt x="11580" y="18528"/>
                  <a:pt x="11826" y="18515"/>
                  <a:pt x="12073" y="18487"/>
                </a:cubicBezTo>
                <a:cubicBezTo>
                  <a:pt x="12285" y="18475"/>
                  <a:pt x="12496" y="18437"/>
                  <a:pt x="12708" y="18400"/>
                </a:cubicBezTo>
                <a:close/>
                <a:moveTo>
                  <a:pt x="11250" y="0"/>
                </a:moveTo>
                <a:cubicBezTo>
                  <a:pt x="8027" y="0"/>
                  <a:pt x="4829" y="1364"/>
                  <a:pt x="2826" y="3951"/>
                </a:cubicBezTo>
                <a:cubicBezTo>
                  <a:pt x="611" y="6776"/>
                  <a:pt x="1" y="10783"/>
                  <a:pt x="1619" y="14044"/>
                </a:cubicBezTo>
                <a:cubicBezTo>
                  <a:pt x="1917" y="14641"/>
                  <a:pt x="2291" y="15201"/>
                  <a:pt x="2714" y="15712"/>
                </a:cubicBezTo>
                <a:cubicBezTo>
                  <a:pt x="4295" y="18176"/>
                  <a:pt x="6809" y="20105"/>
                  <a:pt x="9696" y="20640"/>
                </a:cubicBezTo>
                <a:cubicBezTo>
                  <a:pt x="10209" y="20736"/>
                  <a:pt x="10711" y="20782"/>
                  <a:pt x="11201" y="20782"/>
                </a:cubicBezTo>
                <a:cubicBezTo>
                  <a:pt x="14404" y="20782"/>
                  <a:pt x="17119" y="18840"/>
                  <a:pt x="19105" y="16272"/>
                </a:cubicBezTo>
                <a:cubicBezTo>
                  <a:pt x="21395" y="13310"/>
                  <a:pt x="22502" y="9476"/>
                  <a:pt x="20885" y="5929"/>
                </a:cubicBezTo>
                <a:cubicBezTo>
                  <a:pt x="19428" y="2731"/>
                  <a:pt x="16143" y="541"/>
                  <a:pt x="12695" y="93"/>
                </a:cubicBezTo>
                <a:cubicBezTo>
                  <a:pt x="12216" y="31"/>
                  <a:pt x="11732" y="0"/>
                  <a:pt x="112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9"/>
          <p:cNvSpPr/>
          <p:nvPr/>
        </p:nvSpPr>
        <p:spPr>
          <a:xfrm>
            <a:off x="2533693" y="3113570"/>
            <a:ext cx="191444" cy="176803"/>
          </a:xfrm>
          <a:custGeom>
            <a:rect b="b" l="l" r="r" t="t"/>
            <a:pathLst>
              <a:path extrusionOk="0" h="20782" w="22503">
                <a:moveTo>
                  <a:pt x="12708" y="18400"/>
                </a:moveTo>
                <a:lnTo>
                  <a:pt x="12708" y="18400"/>
                </a:lnTo>
                <a:cubicBezTo>
                  <a:pt x="12215" y="18530"/>
                  <a:pt x="11709" y="18598"/>
                  <a:pt x="11204" y="18598"/>
                </a:cubicBezTo>
                <a:cubicBezTo>
                  <a:pt x="11033" y="18598"/>
                  <a:pt x="10862" y="18590"/>
                  <a:pt x="10692" y="18574"/>
                </a:cubicBezTo>
                <a:cubicBezTo>
                  <a:pt x="10580" y="18562"/>
                  <a:pt x="10468" y="18549"/>
                  <a:pt x="10368" y="18537"/>
                </a:cubicBezTo>
                <a:cubicBezTo>
                  <a:pt x="10380" y="18512"/>
                  <a:pt x="10405" y="18499"/>
                  <a:pt x="10430" y="18475"/>
                </a:cubicBezTo>
                <a:cubicBezTo>
                  <a:pt x="10731" y="18509"/>
                  <a:pt x="11032" y="18528"/>
                  <a:pt x="11333" y="18528"/>
                </a:cubicBezTo>
                <a:cubicBezTo>
                  <a:pt x="11580" y="18528"/>
                  <a:pt x="11826" y="18515"/>
                  <a:pt x="12073" y="18487"/>
                </a:cubicBezTo>
                <a:cubicBezTo>
                  <a:pt x="12285" y="18475"/>
                  <a:pt x="12496" y="18437"/>
                  <a:pt x="12708" y="18400"/>
                </a:cubicBezTo>
                <a:close/>
                <a:moveTo>
                  <a:pt x="11250" y="0"/>
                </a:moveTo>
                <a:cubicBezTo>
                  <a:pt x="8027" y="0"/>
                  <a:pt x="4829" y="1364"/>
                  <a:pt x="2826" y="3951"/>
                </a:cubicBezTo>
                <a:cubicBezTo>
                  <a:pt x="611" y="6776"/>
                  <a:pt x="1" y="10783"/>
                  <a:pt x="1619" y="14044"/>
                </a:cubicBezTo>
                <a:cubicBezTo>
                  <a:pt x="1917" y="14641"/>
                  <a:pt x="2291" y="15201"/>
                  <a:pt x="2714" y="15712"/>
                </a:cubicBezTo>
                <a:cubicBezTo>
                  <a:pt x="4295" y="18176"/>
                  <a:pt x="6809" y="20105"/>
                  <a:pt x="9696" y="20640"/>
                </a:cubicBezTo>
                <a:cubicBezTo>
                  <a:pt x="10209" y="20736"/>
                  <a:pt x="10711" y="20782"/>
                  <a:pt x="11201" y="20782"/>
                </a:cubicBezTo>
                <a:cubicBezTo>
                  <a:pt x="14404" y="20782"/>
                  <a:pt x="17119" y="18840"/>
                  <a:pt x="19105" y="16272"/>
                </a:cubicBezTo>
                <a:cubicBezTo>
                  <a:pt x="21395" y="13310"/>
                  <a:pt x="22502" y="9476"/>
                  <a:pt x="20885" y="5929"/>
                </a:cubicBezTo>
                <a:cubicBezTo>
                  <a:pt x="19428" y="2731"/>
                  <a:pt x="16143" y="541"/>
                  <a:pt x="12695" y="93"/>
                </a:cubicBezTo>
                <a:cubicBezTo>
                  <a:pt x="12216" y="31"/>
                  <a:pt x="11732" y="0"/>
                  <a:pt x="112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0"/>
          <p:cNvSpPr txBox="1"/>
          <p:nvPr>
            <p:ph idx="1" type="subTitle"/>
          </p:nvPr>
        </p:nvSpPr>
        <p:spPr>
          <a:xfrm>
            <a:off x="715100" y="1476225"/>
            <a:ext cx="3664800" cy="31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Concerns: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Stock Curcumin 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Change in Ab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Weird Resting well in trial 2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Questions: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Effectiveness compared to other substances that lower activation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79" name="Google Shape;779;p60"/>
          <p:cNvSpPr txBox="1"/>
          <p:nvPr>
            <p:ph type="title"/>
          </p:nvPr>
        </p:nvSpPr>
        <p:spPr>
          <a:xfrm>
            <a:off x="715100" y="535000"/>
            <a:ext cx="43455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and Concerns</a:t>
            </a:r>
            <a:endParaRPr/>
          </a:p>
        </p:txBody>
      </p:sp>
      <p:grpSp>
        <p:nvGrpSpPr>
          <p:cNvPr id="780" name="Google Shape;780;p60"/>
          <p:cNvGrpSpPr/>
          <p:nvPr/>
        </p:nvGrpSpPr>
        <p:grpSpPr>
          <a:xfrm>
            <a:off x="7400935" y="432434"/>
            <a:ext cx="860791" cy="811173"/>
            <a:chOff x="4211350" y="3061550"/>
            <a:chExt cx="539850" cy="508700"/>
          </a:xfrm>
        </p:grpSpPr>
        <p:sp>
          <p:nvSpPr>
            <p:cNvPr id="781" name="Google Shape;781;p60"/>
            <p:cNvSpPr/>
            <p:nvPr/>
          </p:nvSpPr>
          <p:spPr>
            <a:xfrm>
              <a:off x="4211975" y="3407700"/>
              <a:ext cx="142850" cy="130200"/>
            </a:xfrm>
            <a:custGeom>
              <a:rect b="b" l="l" r="r" t="t"/>
              <a:pathLst>
                <a:path extrusionOk="0" h="5208" w="5714">
                  <a:moveTo>
                    <a:pt x="3124" y="0"/>
                  </a:moveTo>
                  <a:cubicBezTo>
                    <a:pt x="2891" y="0"/>
                    <a:pt x="2658" y="28"/>
                    <a:pt x="2428" y="83"/>
                  </a:cubicBezTo>
                  <a:cubicBezTo>
                    <a:pt x="2141" y="170"/>
                    <a:pt x="1868" y="282"/>
                    <a:pt x="1619" y="419"/>
                  </a:cubicBezTo>
                  <a:cubicBezTo>
                    <a:pt x="1183" y="668"/>
                    <a:pt x="822" y="1041"/>
                    <a:pt x="611" y="1489"/>
                  </a:cubicBezTo>
                  <a:cubicBezTo>
                    <a:pt x="486" y="1651"/>
                    <a:pt x="386" y="1813"/>
                    <a:pt x="299" y="1999"/>
                  </a:cubicBezTo>
                  <a:cubicBezTo>
                    <a:pt x="113" y="2323"/>
                    <a:pt x="13" y="2671"/>
                    <a:pt x="13" y="3045"/>
                  </a:cubicBezTo>
                  <a:cubicBezTo>
                    <a:pt x="1" y="3319"/>
                    <a:pt x="63" y="3592"/>
                    <a:pt x="200" y="3841"/>
                  </a:cubicBezTo>
                  <a:cubicBezTo>
                    <a:pt x="436" y="4426"/>
                    <a:pt x="922" y="4862"/>
                    <a:pt x="1531" y="5036"/>
                  </a:cubicBezTo>
                  <a:cubicBezTo>
                    <a:pt x="1868" y="5123"/>
                    <a:pt x="2204" y="5161"/>
                    <a:pt x="2540" y="5161"/>
                  </a:cubicBezTo>
                  <a:lnTo>
                    <a:pt x="2577" y="5161"/>
                  </a:lnTo>
                  <a:cubicBezTo>
                    <a:pt x="2689" y="5192"/>
                    <a:pt x="2804" y="5207"/>
                    <a:pt x="2919" y="5207"/>
                  </a:cubicBezTo>
                  <a:cubicBezTo>
                    <a:pt x="3034" y="5207"/>
                    <a:pt x="3149" y="5192"/>
                    <a:pt x="3261" y="5161"/>
                  </a:cubicBezTo>
                  <a:cubicBezTo>
                    <a:pt x="3610" y="5148"/>
                    <a:pt x="3933" y="5036"/>
                    <a:pt x="4220" y="4849"/>
                  </a:cubicBezTo>
                  <a:cubicBezTo>
                    <a:pt x="5116" y="4401"/>
                    <a:pt x="5676" y="3493"/>
                    <a:pt x="5701" y="2497"/>
                  </a:cubicBezTo>
                  <a:cubicBezTo>
                    <a:pt x="5713" y="2174"/>
                    <a:pt x="5639" y="1838"/>
                    <a:pt x="5477" y="1551"/>
                  </a:cubicBezTo>
                  <a:cubicBezTo>
                    <a:pt x="5190" y="830"/>
                    <a:pt x="4593" y="294"/>
                    <a:pt x="3859" y="95"/>
                  </a:cubicBezTo>
                  <a:cubicBezTo>
                    <a:pt x="3616" y="31"/>
                    <a:pt x="3370" y="0"/>
                    <a:pt x="3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0"/>
            <p:cNvSpPr/>
            <p:nvPr/>
          </p:nvSpPr>
          <p:spPr>
            <a:xfrm>
              <a:off x="4319625" y="3255425"/>
              <a:ext cx="160575" cy="158850"/>
            </a:xfrm>
            <a:custGeom>
              <a:rect b="b" l="l" r="r" t="t"/>
              <a:pathLst>
                <a:path extrusionOk="0" h="6354" w="6423">
                  <a:moveTo>
                    <a:pt x="3353" y="1"/>
                  </a:moveTo>
                  <a:cubicBezTo>
                    <a:pt x="2321" y="1"/>
                    <a:pt x="1390" y="583"/>
                    <a:pt x="922" y="1507"/>
                  </a:cubicBezTo>
                  <a:cubicBezTo>
                    <a:pt x="113" y="2477"/>
                    <a:pt x="1" y="3859"/>
                    <a:pt x="636" y="4942"/>
                  </a:cubicBezTo>
                  <a:cubicBezTo>
                    <a:pt x="1199" y="5849"/>
                    <a:pt x="2171" y="6353"/>
                    <a:pt x="3163" y="6353"/>
                  </a:cubicBezTo>
                  <a:cubicBezTo>
                    <a:pt x="3682" y="6353"/>
                    <a:pt x="4206" y="6215"/>
                    <a:pt x="4680" y="5925"/>
                  </a:cubicBezTo>
                  <a:cubicBezTo>
                    <a:pt x="5303" y="5539"/>
                    <a:pt x="5763" y="4942"/>
                    <a:pt x="6000" y="4257"/>
                  </a:cubicBezTo>
                  <a:cubicBezTo>
                    <a:pt x="6124" y="4046"/>
                    <a:pt x="6224" y="3822"/>
                    <a:pt x="6286" y="3585"/>
                  </a:cubicBezTo>
                  <a:cubicBezTo>
                    <a:pt x="6398" y="3224"/>
                    <a:pt x="6423" y="2838"/>
                    <a:pt x="6336" y="2465"/>
                  </a:cubicBezTo>
                  <a:cubicBezTo>
                    <a:pt x="6323" y="2092"/>
                    <a:pt x="6199" y="1743"/>
                    <a:pt x="6000" y="1432"/>
                  </a:cubicBezTo>
                  <a:cubicBezTo>
                    <a:pt x="5763" y="1009"/>
                    <a:pt x="5415" y="673"/>
                    <a:pt x="5004" y="424"/>
                  </a:cubicBezTo>
                  <a:cubicBezTo>
                    <a:pt x="4755" y="287"/>
                    <a:pt x="4494" y="175"/>
                    <a:pt x="4232" y="100"/>
                  </a:cubicBezTo>
                  <a:lnTo>
                    <a:pt x="3486" y="1"/>
                  </a:lnTo>
                  <a:lnTo>
                    <a:pt x="3386" y="1"/>
                  </a:lnTo>
                  <a:cubicBezTo>
                    <a:pt x="3375" y="1"/>
                    <a:pt x="3364" y="1"/>
                    <a:pt x="3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0"/>
            <p:cNvSpPr/>
            <p:nvPr/>
          </p:nvSpPr>
          <p:spPr>
            <a:xfrm>
              <a:off x="4211350" y="3207500"/>
              <a:ext cx="117650" cy="139675"/>
            </a:xfrm>
            <a:custGeom>
              <a:rect b="b" l="l" r="r" t="t"/>
              <a:pathLst>
                <a:path extrusionOk="0" h="5587" w="4706">
                  <a:moveTo>
                    <a:pt x="2377" y="1"/>
                  </a:moveTo>
                  <a:cubicBezTo>
                    <a:pt x="2007" y="1"/>
                    <a:pt x="1638" y="98"/>
                    <a:pt x="1308" y="287"/>
                  </a:cubicBezTo>
                  <a:lnTo>
                    <a:pt x="1233" y="337"/>
                  </a:lnTo>
                  <a:cubicBezTo>
                    <a:pt x="598" y="723"/>
                    <a:pt x="100" y="1457"/>
                    <a:pt x="150" y="2229"/>
                  </a:cubicBezTo>
                  <a:cubicBezTo>
                    <a:pt x="187" y="3050"/>
                    <a:pt x="1" y="3822"/>
                    <a:pt x="436" y="4594"/>
                  </a:cubicBezTo>
                  <a:cubicBezTo>
                    <a:pt x="778" y="5215"/>
                    <a:pt x="1438" y="5586"/>
                    <a:pt x="2138" y="5586"/>
                  </a:cubicBezTo>
                  <a:cubicBezTo>
                    <a:pt x="2279" y="5586"/>
                    <a:pt x="2422" y="5571"/>
                    <a:pt x="2565" y="5539"/>
                  </a:cubicBezTo>
                  <a:cubicBezTo>
                    <a:pt x="3199" y="5365"/>
                    <a:pt x="3896" y="4731"/>
                    <a:pt x="3871" y="4009"/>
                  </a:cubicBezTo>
                  <a:cubicBezTo>
                    <a:pt x="3971" y="3772"/>
                    <a:pt x="4095" y="3548"/>
                    <a:pt x="4232" y="3337"/>
                  </a:cubicBezTo>
                  <a:cubicBezTo>
                    <a:pt x="4705" y="2677"/>
                    <a:pt x="4568" y="1793"/>
                    <a:pt x="4232" y="1121"/>
                  </a:cubicBezTo>
                  <a:lnTo>
                    <a:pt x="4195" y="1047"/>
                  </a:lnTo>
                  <a:cubicBezTo>
                    <a:pt x="3996" y="611"/>
                    <a:pt x="3398" y="175"/>
                    <a:pt x="2938" y="76"/>
                  </a:cubicBezTo>
                  <a:cubicBezTo>
                    <a:pt x="2754" y="26"/>
                    <a:pt x="2565" y="1"/>
                    <a:pt x="2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0"/>
            <p:cNvSpPr/>
            <p:nvPr/>
          </p:nvSpPr>
          <p:spPr>
            <a:xfrm>
              <a:off x="4313725" y="3061550"/>
              <a:ext cx="118875" cy="128850"/>
            </a:xfrm>
            <a:custGeom>
              <a:rect b="b" l="l" r="r" t="t"/>
              <a:pathLst>
                <a:path extrusionOk="0" h="5154" w="4755">
                  <a:moveTo>
                    <a:pt x="2496" y="0"/>
                  </a:moveTo>
                  <a:cubicBezTo>
                    <a:pt x="2309" y="0"/>
                    <a:pt x="2115" y="25"/>
                    <a:pt x="1917" y="77"/>
                  </a:cubicBezTo>
                  <a:cubicBezTo>
                    <a:pt x="672" y="438"/>
                    <a:pt x="0" y="1782"/>
                    <a:pt x="461" y="3002"/>
                  </a:cubicBezTo>
                  <a:cubicBezTo>
                    <a:pt x="498" y="3288"/>
                    <a:pt x="536" y="3587"/>
                    <a:pt x="610" y="3873"/>
                  </a:cubicBezTo>
                  <a:cubicBezTo>
                    <a:pt x="773" y="4631"/>
                    <a:pt x="1453" y="5153"/>
                    <a:pt x="2209" y="5153"/>
                  </a:cubicBezTo>
                  <a:cubicBezTo>
                    <a:pt x="2322" y="5153"/>
                    <a:pt x="2437" y="5142"/>
                    <a:pt x="2552" y="5117"/>
                  </a:cubicBezTo>
                  <a:cubicBezTo>
                    <a:pt x="3236" y="4980"/>
                    <a:pt x="3672" y="4321"/>
                    <a:pt x="4058" y="3736"/>
                  </a:cubicBezTo>
                  <a:cubicBezTo>
                    <a:pt x="4394" y="3400"/>
                    <a:pt x="4605" y="2964"/>
                    <a:pt x="4667" y="2491"/>
                  </a:cubicBezTo>
                  <a:cubicBezTo>
                    <a:pt x="4755" y="1844"/>
                    <a:pt x="4580" y="1110"/>
                    <a:pt x="4058" y="649"/>
                  </a:cubicBezTo>
                  <a:cubicBezTo>
                    <a:pt x="3597" y="236"/>
                    <a:pt x="3073" y="0"/>
                    <a:pt x="2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0"/>
            <p:cNvSpPr/>
            <p:nvPr/>
          </p:nvSpPr>
          <p:spPr>
            <a:xfrm>
              <a:off x="4450625" y="3079200"/>
              <a:ext cx="153100" cy="154025"/>
            </a:xfrm>
            <a:custGeom>
              <a:rect b="b" l="l" r="r" t="t"/>
              <a:pathLst>
                <a:path extrusionOk="0" h="6161" w="6124">
                  <a:moveTo>
                    <a:pt x="3111" y="1"/>
                  </a:moveTo>
                  <a:cubicBezTo>
                    <a:pt x="2281" y="1"/>
                    <a:pt x="1417" y="357"/>
                    <a:pt x="872" y="939"/>
                  </a:cubicBezTo>
                  <a:cubicBezTo>
                    <a:pt x="336" y="1499"/>
                    <a:pt x="25" y="2246"/>
                    <a:pt x="0" y="3030"/>
                  </a:cubicBezTo>
                  <a:cubicBezTo>
                    <a:pt x="0" y="3279"/>
                    <a:pt x="25" y="3528"/>
                    <a:pt x="75" y="3764"/>
                  </a:cubicBezTo>
                  <a:cubicBezTo>
                    <a:pt x="137" y="4038"/>
                    <a:pt x="237" y="4312"/>
                    <a:pt x="374" y="4561"/>
                  </a:cubicBezTo>
                  <a:cubicBezTo>
                    <a:pt x="411" y="4623"/>
                    <a:pt x="448" y="4673"/>
                    <a:pt x="486" y="4735"/>
                  </a:cubicBezTo>
                  <a:cubicBezTo>
                    <a:pt x="548" y="4847"/>
                    <a:pt x="635" y="4959"/>
                    <a:pt x="722" y="5071"/>
                  </a:cubicBezTo>
                  <a:cubicBezTo>
                    <a:pt x="1330" y="5774"/>
                    <a:pt x="2221" y="6161"/>
                    <a:pt x="3111" y="6161"/>
                  </a:cubicBezTo>
                  <a:cubicBezTo>
                    <a:pt x="3861" y="6161"/>
                    <a:pt x="4610" y="5887"/>
                    <a:pt x="5190" y="5295"/>
                  </a:cubicBezTo>
                  <a:cubicBezTo>
                    <a:pt x="5788" y="4673"/>
                    <a:pt x="6124" y="3851"/>
                    <a:pt x="6111" y="2993"/>
                  </a:cubicBezTo>
                  <a:cubicBezTo>
                    <a:pt x="6074" y="1661"/>
                    <a:pt x="5178" y="491"/>
                    <a:pt x="3896" y="118"/>
                  </a:cubicBezTo>
                  <a:cubicBezTo>
                    <a:pt x="3646" y="38"/>
                    <a:pt x="3380" y="1"/>
                    <a:pt x="3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0"/>
            <p:cNvSpPr/>
            <p:nvPr/>
          </p:nvSpPr>
          <p:spPr>
            <a:xfrm>
              <a:off x="4617075" y="3152825"/>
              <a:ext cx="134125" cy="134100"/>
            </a:xfrm>
            <a:custGeom>
              <a:rect b="b" l="l" r="r" t="t"/>
              <a:pathLst>
                <a:path extrusionOk="0" h="5364" w="5365">
                  <a:moveTo>
                    <a:pt x="2683" y="1"/>
                  </a:moveTo>
                  <a:cubicBezTo>
                    <a:pt x="2216" y="1"/>
                    <a:pt x="1749" y="116"/>
                    <a:pt x="1395" y="346"/>
                  </a:cubicBezTo>
                  <a:lnTo>
                    <a:pt x="1332" y="396"/>
                  </a:lnTo>
                  <a:cubicBezTo>
                    <a:pt x="1034" y="558"/>
                    <a:pt x="772" y="794"/>
                    <a:pt x="586" y="1081"/>
                  </a:cubicBezTo>
                  <a:cubicBezTo>
                    <a:pt x="424" y="1242"/>
                    <a:pt x="312" y="1441"/>
                    <a:pt x="250" y="1666"/>
                  </a:cubicBezTo>
                  <a:cubicBezTo>
                    <a:pt x="75" y="1989"/>
                    <a:pt x="1" y="2338"/>
                    <a:pt x="13" y="2698"/>
                  </a:cubicBezTo>
                  <a:cubicBezTo>
                    <a:pt x="51" y="2935"/>
                    <a:pt x="75" y="3159"/>
                    <a:pt x="113" y="3408"/>
                  </a:cubicBezTo>
                  <a:cubicBezTo>
                    <a:pt x="200" y="3619"/>
                    <a:pt x="287" y="3831"/>
                    <a:pt x="374" y="4043"/>
                  </a:cubicBezTo>
                  <a:cubicBezTo>
                    <a:pt x="536" y="4341"/>
                    <a:pt x="772" y="4603"/>
                    <a:pt x="1071" y="4789"/>
                  </a:cubicBezTo>
                  <a:cubicBezTo>
                    <a:pt x="1233" y="4951"/>
                    <a:pt x="1432" y="5076"/>
                    <a:pt x="1656" y="5138"/>
                  </a:cubicBezTo>
                  <a:cubicBezTo>
                    <a:pt x="1945" y="5288"/>
                    <a:pt x="2277" y="5363"/>
                    <a:pt x="2602" y="5363"/>
                  </a:cubicBezTo>
                  <a:cubicBezTo>
                    <a:pt x="2627" y="5363"/>
                    <a:pt x="2652" y="5363"/>
                    <a:pt x="2677" y="5362"/>
                  </a:cubicBezTo>
                  <a:lnTo>
                    <a:pt x="3386" y="5275"/>
                  </a:lnTo>
                  <a:lnTo>
                    <a:pt x="4033" y="5001"/>
                  </a:lnTo>
                  <a:cubicBezTo>
                    <a:pt x="4332" y="4839"/>
                    <a:pt x="4593" y="4603"/>
                    <a:pt x="4780" y="4316"/>
                  </a:cubicBezTo>
                  <a:cubicBezTo>
                    <a:pt x="4942" y="4155"/>
                    <a:pt x="5054" y="3943"/>
                    <a:pt x="5116" y="3719"/>
                  </a:cubicBezTo>
                  <a:cubicBezTo>
                    <a:pt x="5290" y="3408"/>
                    <a:pt x="5365" y="3059"/>
                    <a:pt x="5352" y="2698"/>
                  </a:cubicBezTo>
                  <a:lnTo>
                    <a:pt x="5253" y="1989"/>
                  </a:lnTo>
                  <a:cubicBezTo>
                    <a:pt x="5166" y="1778"/>
                    <a:pt x="5079" y="1566"/>
                    <a:pt x="4991" y="1354"/>
                  </a:cubicBezTo>
                  <a:cubicBezTo>
                    <a:pt x="4755" y="956"/>
                    <a:pt x="4419" y="620"/>
                    <a:pt x="4033" y="396"/>
                  </a:cubicBezTo>
                  <a:lnTo>
                    <a:pt x="3971" y="346"/>
                  </a:lnTo>
                  <a:cubicBezTo>
                    <a:pt x="3616" y="116"/>
                    <a:pt x="3150" y="1"/>
                    <a:pt x="2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0"/>
            <p:cNvSpPr/>
            <p:nvPr/>
          </p:nvSpPr>
          <p:spPr>
            <a:xfrm>
              <a:off x="4496975" y="3293050"/>
              <a:ext cx="183600" cy="176775"/>
            </a:xfrm>
            <a:custGeom>
              <a:rect b="b" l="l" r="r" t="t"/>
              <a:pathLst>
                <a:path extrusionOk="0" h="7071" w="7344">
                  <a:moveTo>
                    <a:pt x="3967" y="1"/>
                  </a:moveTo>
                  <a:cubicBezTo>
                    <a:pt x="3666" y="1"/>
                    <a:pt x="3365" y="38"/>
                    <a:pt x="3075" y="114"/>
                  </a:cubicBezTo>
                  <a:cubicBezTo>
                    <a:pt x="1805" y="475"/>
                    <a:pt x="810" y="1458"/>
                    <a:pt x="436" y="2715"/>
                  </a:cubicBezTo>
                  <a:cubicBezTo>
                    <a:pt x="1" y="4183"/>
                    <a:pt x="673" y="5752"/>
                    <a:pt x="1930" y="6548"/>
                  </a:cubicBezTo>
                  <a:cubicBezTo>
                    <a:pt x="2501" y="6896"/>
                    <a:pt x="3144" y="7071"/>
                    <a:pt x="3789" y="7071"/>
                  </a:cubicBezTo>
                  <a:cubicBezTo>
                    <a:pt x="4368" y="7071"/>
                    <a:pt x="4947" y="6930"/>
                    <a:pt x="5477" y="6648"/>
                  </a:cubicBezTo>
                  <a:cubicBezTo>
                    <a:pt x="6472" y="6075"/>
                    <a:pt x="7120" y="5017"/>
                    <a:pt x="7157" y="3860"/>
                  </a:cubicBezTo>
                  <a:cubicBezTo>
                    <a:pt x="7344" y="3126"/>
                    <a:pt x="7257" y="2341"/>
                    <a:pt x="6896" y="1669"/>
                  </a:cubicBezTo>
                  <a:cubicBezTo>
                    <a:pt x="6340" y="578"/>
                    <a:pt x="5151" y="1"/>
                    <a:pt x="3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0"/>
            <p:cNvSpPr/>
            <p:nvPr/>
          </p:nvSpPr>
          <p:spPr>
            <a:xfrm>
              <a:off x="4402075" y="3448100"/>
              <a:ext cx="122000" cy="122150"/>
            </a:xfrm>
            <a:custGeom>
              <a:rect b="b" l="l" r="r" t="t"/>
              <a:pathLst>
                <a:path extrusionOk="0" h="4886" w="4880">
                  <a:moveTo>
                    <a:pt x="2440" y="1"/>
                  </a:moveTo>
                  <a:cubicBezTo>
                    <a:pt x="1815" y="1"/>
                    <a:pt x="1189" y="240"/>
                    <a:pt x="710" y="719"/>
                  </a:cubicBezTo>
                  <a:cubicBezTo>
                    <a:pt x="275" y="1192"/>
                    <a:pt x="26" y="1802"/>
                    <a:pt x="1" y="2449"/>
                  </a:cubicBezTo>
                  <a:cubicBezTo>
                    <a:pt x="26" y="3072"/>
                    <a:pt x="237" y="3731"/>
                    <a:pt x="710" y="4167"/>
                  </a:cubicBezTo>
                  <a:cubicBezTo>
                    <a:pt x="1189" y="4646"/>
                    <a:pt x="1815" y="4886"/>
                    <a:pt x="2440" y="4886"/>
                  </a:cubicBezTo>
                  <a:cubicBezTo>
                    <a:pt x="3066" y="4886"/>
                    <a:pt x="3691" y="4646"/>
                    <a:pt x="4170" y="4167"/>
                  </a:cubicBezTo>
                  <a:cubicBezTo>
                    <a:pt x="4606" y="3694"/>
                    <a:pt x="4855" y="3084"/>
                    <a:pt x="4880" y="2449"/>
                  </a:cubicBezTo>
                  <a:cubicBezTo>
                    <a:pt x="4855" y="1815"/>
                    <a:pt x="4643" y="1155"/>
                    <a:pt x="4170" y="719"/>
                  </a:cubicBezTo>
                  <a:cubicBezTo>
                    <a:pt x="3691" y="240"/>
                    <a:pt x="3066" y="1"/>
                    <a:pt x="2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9" name="Google Shape;78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750" y="1005450"/>
            <a:ext cx="3515100" cy="328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1"/>
          <p:cNvSpPr txBox="1"/>
          <p:nvPr>
            <p:ph idx="1" type="subTitle"/>
          </p:nvPr>
        </p:nvSpPr>
        <p:spPr>
          <a:xfrm>
            <a:off x="715100" y="1917600"/>
            <a:ext cx="3664800" cy="26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Prof. Shen 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Prof. Keen</a:t>
            </a:r>
            <a:r>
              <a:rPr lang="en"/>
              <a:t> </a:t>
            </a:r>
            <a:endParaRPr/>
          </a:p>
        </p:txBody>
      </p:sp>
      <p:sp>
        <p:nvSpPr>
          <p:cNvPr id="795" name="Google Shape;795;p61"/>
          <p:cNvSpPr txBox="1"/>
          <p:nvPr>
            <p:ph type="title"/>
          </p:nvPr>
        </p:nvSpPr>
        <p:spPr>
          <a:xfrm>
            <a:off x="715100" y="535000"/>
            <a:ext cx="43455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r>
              <a:rPr lang="en"/>
              <a:t> </a:t>
            </a:r>
            <a:endParaRPr/>
          </a:p>
        </p:txBody>
      </p:sp>
      <p:pic>
        <p:nvPicPr>
          <p:cNvPr id="796" name="Google Shape;7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350" y="1598275"/>
            <a:ext cx="1743000" cy="2619300"/>
          </a:xfrm>
          <a:prstGeom prst="flowChartOffpageConnector">
            <a:avLst/>
          </a:prstGeom>
          <a:noFill/>
          <a:ln>
            <a:noFill/>
          </a:ln>
        </p:spPr>
      </p:pic>
      <p:pic>
        <p:nvPicPr>
          <p:cNvPr id="797" name="Google Shape;79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409" y="1598275"/>
            <a:ext cx="1907866" cy="2691000"/>
          </a:xfrm>
          <a:prstGeom prst="flowChartOffpage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2"/>
          <p:cNvSpPr txBox="1"/>
          <p:nvPr>
            <p:ph idx="1" type="body"/>
          </p:nvPr>
        </p:nvSpPr>
        <p:spPr>
          <a:xfrm>
            <a:off x="494000" y="1107700"/>
            <a:ext cx="7934700" cy="3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303688" lvl="0" marL="9144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 sz="2150">
                <a:solidFill>
                  <a:schemeClr val="dk1"/>
                </a:solidFill>
              </a:rPr>
              <a:t>Adamczyk, M.; Bartosińska, J.; Raczkiewicz, D.; Kowal, M.; Surdacka, A.; Krasowska, D.; Michalak-Stoma, A.; Krasowska, D. The Expression of Activation Markers CD25 and CD69 Increases during Biologic Treatment of Psoriasis. </a:t>
            </a:r>
            <a:r>
              <a:rPr i="1" lang="en" sz="2150">
                <a:solidFill>
                  <a:schemeClr val="dk1"/>
                </a:solidFill>
              </a:rPr>
              <a:t>JCM</a:t>
            </a:r>
            <a:r>
              <a:rPr lang="en" sz="2150">
                <a:solidFill>
                  <a:schemeClr val="dk1"/>
                </a:solidFill>
              </a:rPr>
              <a:t> </a:t>
            </a:r>
            <a:r>
              <a:rPr b="1" lang="en" sz="2150">
                <a:solidFill>
                  <a:schemeClr val="dk1"/>
                </a:solidFill>
              </a:rPr>
              <a:t>2023</a:t>
            </a:r>
            <a:r>
              <a:rPr lang="en" sz="2150">
                <a:solidFill>
                  <a:schemeClr val="dk1"/>
                </a:solidFill>
              </a:rPr>
              <a:t>, </a:t>
            </a:r>
            <a:r>
              <a:rPr i="1" lang="en" sz="2150">
                <a:solidFill>
                  <a:schemeClr val="dk1"/>
                </a:solidFill>
              </a:rPr>
              <a:t>12</a:t>
            </a:r>
            <a:r>
              <a:rPr lang="en" sz="2150">
                <a:solidFill>
                  <a:schemeClr val="dk1"/>
                </a:solidFill>
              </a:rPr>
              <a:t> (20), 6573.</a:t>
            </a:r>
            <a:r>
              <a:rPr lang="en" sz="21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215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https://doi.org/10.3390/jcm12206573</a:t>
            </a:r>
            <a:r>
              <a:rPr lang="en" sz="2150">
                <a:solidFill>
                  <a:schemeClr val="dk1"/>
                </a:solidFill>
              </a:rPr>
              <a:t>.</a:t>
            </a:r>
            <a:endParaRPr sz="2150">
              <a:solidFill>
                <a:schemeClr val="dk1"/>
              </a:solidFill>
            </a:endParaRPr>
          </a:p>
          <a:p>
            <a:pPr indent="0" lvl="0" marL="9144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dk1"/>
              </a:solidFill>
            </a:endParaRPr>
          </a:p>
          <a:p>
            <a:pPr indent="-303688" lvl="0" marL="9144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Kliem, C.; Merling, A.; Giaisi, M.; Köhler, R.; Krammer, P. H.; Li-Weber, M. Curcumin Suppresses T Cell Activation by Blocking Ca2+ Mobilization and Nuclear Factor of Activated T Cells (NFAT) Activation. </a:t>
            </a:r>
            <a:r>
              <a:rPr i="1"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Biological Chemistry</a:t>
            </a:r>
            <a:r>
              <a:rPr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2012</a:t>
            </a:r>
            <a:r>
              <a:rPr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287</a:t>
            </a:r>
            <a:r>
              <a:rPr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(13), 10200–10209.</a:t>
            </a:r>
            <a:r>
              <a:rPr lang="en" sz="215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215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https://doi.org/10.1074/jbc.M111.318733</a:t>
            </a:r>
            <a:r>
              <a:rPr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dk1"/>
              </a:solidFill>
            </a:endParaRPr>
          </a:p>
          <a:p>
            <a:pPr indent="0" lvl="0" marL="9144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3688" lvl="0" marL="9144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Sharifi-Rad, J.; Rayess, Y. E.; Rizk, A. A.; Sadaka, C.; Zgheib, R.; Zam, W.; Sestito, S.; Rapposelli, S.; Neffe-Skocińska, K.; Zielińska, D.; Salehi, B.; Setzer, W. N.; Dosoky, N. S.; Taheri, Y.; El Beyrouthy, M.; Martorell, M.; Ostrander, E. A.; Suleria, H. A. R.; Cho, W. C.; Maroyi, A.; Martins, N. Turmeric and Its Major Compound Curcumin on Health: Bioactive Effects and Safety Profiles for Food, Pharmaceutical, Biotechnological and Medicinal Applications. </a:t>
            </a:r>
            <a:r>
              <a:rPr i="1"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Front. Pharmacol.</a:t>
            </a:r>
            <a:r>
              <a:rPr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2020, </a:t>
            </a:r>
            <a:r>
              <a:rPr i="1"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01021.</a:t>
            </a:r>
            <a:r>
              <a:rPr lang="en" sz="215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215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https://doi.org/10.3389/fphar.2020.01021</a:t>
            </a:r>
            <a:r>
              <a:rPr lang="en" sz="2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chemeClr val="dk1"/>
              </a:solidFill>
            </a:endParaRPr>
          </a:p>
          <a:p>
            <a:pPr indent="-303688" lvl="0" marL="9144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150" u="sng">
                <a:solidFill>
                  <a:srgbClr val="1155CC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https://www.creative-biogene.com/support/Jurkat.html</a:t>
            </a:r>
            <a:endParaRPr sz="2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03" name="Google Shape;803;p62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/>
          <p:nvPr/>
        </p:nvSpPr>
        <p:spPr>
          <a:xfrm rot="10800000">
            <a:off x="3346600" y="3054939"/>
            <a:ext cx="716258" cy="640835"/>
          </a:xfrm>
          <a:custGeom>
            <a:rect b="b" l="l" r="r" t="t"/>
            <a:pathLst>
              <a:path extrusionOk="0" h="9477" w="10592">
                <a:moveTo>
                  <a:pt x="4087" y="0"/>
                </a:moveTo>
                <a:cubicBezTo>
                  <a:pt x="1792" y="0"/>
                  <a:pt x="0" y="3712"/>
                  <a:pt x="411" y="5915"/>
                </a:cubicBezTo>
                <a:cubicBezTo>
                  <a:pt x="813" y="8111"/>
                  <a:pt x="2912" y="9476"/>
                  <a:pt x="5005" y="9476"/>
                </a:cubicBezTo>
                <a:cubicBezTo>
                  <a:pt x="5891" y="9476"/>
                  <a:pt x="6775" y="9232"/>
                  <a:pt x="7530" y="8703"/>
                </a:cubicBezTo>
                <a:cubicBezTo>
                  <a:pt x="10019" y="6961"/>
                  <a:pt x="10591" y="2331"/>
                  <a:pt x="7691" y="638"/>
                </a:cubicBezTo>
                <a:cubicBezTo>
                  <a:pt x="7191" y="321"/>
                  <a:pt x="6612" y="155"/>
                  <a:pt x="6026" y="155"/>
                </a:cubicBezTo>
                <a:cubicBezTo>
                  <a:pt x="5738" y="155"/>
                  <a:pt x="5448" y="196"/>
                  <a:pt x="5165" y="278"/>
                </a:cubicBezTo>
                <a:cubicBezTo>
                  <a:pt x="4798" y="87"/>
                  <a:pt x="4436" y="0"/>
                  <a:pt x="40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5"/>
          <p:cNvSpPr/>
          <p:nvPr/>
        </p:nvSpPr>
        <p:spPr>
          <a:xfrm flipH="1">
            <a:off x="7161191" y="3054939"/>
            <a:ext cx="716270" cy="661491"/>
          </a:xfrm>
          <a:custGeom>
            <a:rect b="b" l="l" r="r" t="t"/>
            <a:pathLst>
              <a:path extrusionOk="0" h="20782" w="22503">
                <a:moveTo>
                  <a:pt x="12708" y="18400"/>
                </a:moveTo>
                <a:lnTo>
                  <a:pt x="12708" y="18400"/>
                </a:lnTo>
                <a:cubicBezTo>
                  <a:pt x="12215" y="18530"/>
                  <a:pt x="11709" y="18598"/>
                  <a:pt x="11204" y="18598"/>
                </a:cubicBezTo>
                <a:cubicBezTo>
                  <a:pt x="11033" y="18598"/>
                  <a:pt x="10862" y="18590"/>
                  <a:pt x="10692" y="18574"/>
                </a:cubicBezTo>
                <a:cubicBezTo>
                  <a:pt x="10580" y="18562"/>
                  <a:pt x="10468" y="18549"/>
                  <a:pt x="10368" y="18537"/>
                </a:cubicBezTo>
                <a:cubicBezTo>
                  <a:pt x="10380" y="18512"/>
                  <a:pt x="10405" y="18499"/>
                  <a:pt x="10430" y="18475"/>
                </a:cubicBezTo>
                <a:cubicBezTo>
                  <a:pt x="10731" y="18509"/>
                  <a:pt x="11032" y="18528"/>
                  <a:pt x="11333" y="18528"/>
                </a:cubicBezTo>
                <a:cubicBezTo>
                  <a:pt x="11580" y="18528"/>
                  <a:pt x="11826" y="18515"/>
                  <a:pt x="12073" y="18487"/>
                </a:cubicBezTo>
                <a:cubicBezTo>
                  <a:pt x="12285" y="18475"/>
                  <a:pt x="12496" y="18437"/>
                  <a:pt x="12708" y="18400"/>
                </a:cubicBezTo>
                <a:close/>
                <a:moveTo>
                  <a:pt x="11250" y="0"/>
                </a:moveTo>
                <a:cubicBezTo>
                  <a:pt x="8027" y="0"/>
                  <a:pt x="4829" y="1364"/>
                  <a:pt x="2826" y="3951"/>
                </a:cubicBezTo>
                <a:cubicBezTo>
                  <a:pt x="611" y="6776"/>
                  <a:pt x="1" y="10783"/>
                  <a:pt x="1619" y="14044"/>
                </a:cubicBezTo>
                <a:cubicBezTo>
                  <a:pt x="1917" y="14641"/>
                  <a:pt x="2291" y="15201"/>
                  <a:pt x="2714" y="15712"/>
                </a:cubicBezTo>
                <a:cubicBezTo>
                  <a:pt x="4295" y="18176"/>
                  <a:pt x="6809" y="20105"/>
                  <a:pt x="9696" y="20640"/>
                </a:cubicBezTo>
                <a:cubicBezTo>
                  <a:pt x="10209" y="20736"/>
                  <a:pt x="10711" y="20782"/>
                  <a:pt x="11201" y="20782"/>
                </a:cubicBezTo>
                <a:cubicBezTo>
                  <a:pt x="14404" y="20782"/>
                  <a:pt x="17119" y="18840"/>
                  <a:pt x="19105" y="16272"/>
                </a:cubicBezTo>
                <a:cubicBezTo>
                  <a:pt x="21395" y="13310"/>
                  <a:pt x="22502" y="9476"/>
                  <a:pt x="20885" y="5929"/>
                </a:cubicBezTo>
                <a:cubicBezTo>
                  <a:pt x="19428" y="2731"/>
                  <a:pt x="16143" y="541"/>
                  <a:pt x="12695" y="93"/>
                </a:cubicBezTo>
                <a:cubicBezTo>
                  <a:pt x="12216" y="31"/>
                  <a:pt x="11732" y="0"/>
                  <a:pt x="112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5"/>
              </a:highlight>
            </a:endParaRPr>
          </a:p>
        </p:txBody>
      </p:sp>
      <p:sp>
        <p:nvSpPr>
          <p:cNvPr id="448" name="Google Shape;448;p45"/>
          <p:cNvSpPr/>
          <p:nvPr/>
        </p:nvSpPr>
        <p:spPr>
          <a:xfrm>
            <a:off x="5569475" y="1535177"/>
            <a:ext cx="716258" cy="640835"/>
          </a:xfrm>
          <a:custGeom>
            <a:rect b="b" l="l" r="r" t="t"/>
            <a:pathLst>
              <a:path extrusionOk="0" h="9477" w="10592">
                <a:moveTo>
                  <a:pt x="4087" y="0"/>
                </a:moveTo>
                <a:cubicBezTo>
                  <a:pt x="1792" y="0"/>
                  <a:pt x="0" y="3712"/>
                  <a:pt x="411" y="5915"/>
                </a:cubicBezTo>
                <a:cubicBezTo>
                  <a:pt x="813" y="8111"/>
                  <a:pt x="2912" y="9476"/>
                  <a:pt x="5005" y="9476"/>
                </a:cubicBezTo>
                <a:cubicBezTo>
                  <a:pt x="5891" y="9476"/>
                  <a:pt x="6775" y="9232"/>
                  <a:pt x="7530" y="8703"/>
                </a:cubicBezTo>
                <a:cubicBezTo>
                  <a:pt x="10019" y="6961"/>
                  <a:pt x="10591" y="2331"/>
                  <a:pt x="7691" y="638"/>
                </a:cubicBezTo>
                <a:cubicBezTo>
                  <a:pt x="7191" y="321"/>
                  <a:pt x="6612" y="155"/>
                  <a:pt x="6026" y="155"/>
                </a:cubicBezTo>
                <a:cubicBezTo>
                  <a:pt x="5738" y="155"/>
                  <a:pt x="5448" y="196"/>
                  <a:pt x="5165" y="278"/>
                </a:cubicBezTo>
                <a:cubicBezTo>
                  <a:pt x="4798" y="87"/>
                  <a:pt x="4436" y="0"/>
                  <a:pt x="40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5"/>
          <p:cNvSpPr/>
          <p:nvPr/>
        </p:nvSpPr>
        <p:spPr>
          <a:xfrm>
            <a:off x="2027366" y="1530314"/>
            <a:ext cx="716270" cy="661491"/>
          </a:xfrm>
          <a:custGeom>
            <a:rect b="b" l="l" r="r" t="t"/>
            <a:pathLst>
              <a:path extrusionOk="0" h="20782" w="22503">
                <a:moveTo>
                  <a:pt x="12708" y="18400"/>
                </a:moveTo>
                <a:lnTo>
                  <a:pt x="12708" y="18400"/>
                </a:lnTo>
                <a:cubicBezTo>
                  <a:pt x="12215" y="18530"/>
                  <a:pt x="11709" y="18598"/>
                  <a:pt x="11204" y="18598"/>
                </a:cubicBezTo>
                <a:cubicBezTo>
                  <a:pt x="11033" y="18598"/>
                  <a:pt x="10862" y="18590"/>
                  <a:pt x="10692" y="18574"/>
                </a:cubicBezTo>
                <a:cubicBezTo>
                  <a:pt x="10580" y="18562"/>
                  <a:pt x="10468" y="18549"/>
                  <a:pt x="10368" y="18537"/>
                </a:cubicBezTo>
                <a:cubicBezTo>
                  <a:pt x="10380" y="18512"/>
                  <a:pt x="10405" y="18499"/>
                  <a:pt x="10430" y="18475"/>
                </a:cubicBezTo>
                <a:cubicBezTo>
                  <a:pt x="10731" y="18509"/>
                  <a:pt x="11032" y="18528"/>
                  <a:pt x="11333" y="18528"/>
                </a:cubicBezTo>
                <a:cubicBezTo>
                  <a:pt x="11580" y="18528"/>
                  <a:pt x="11826" y="18515"/>
                  <a:pt x="12073" y="18487"/>
                </a:cubicBezTo>
                <a:cubicBezTo>
                  <a:pt x="12285" y="18475"/>
                  <a:pt x="12496" y="18437"/>
                  <a:pt x="12708" y="18400"/>
                </a:cubicBezTo>
                <a:close/>
                <a:moveTo>
                  <a:pt x="11250" y="0"/>
                </a:moveTo>
                <a:cubicBezTo>
                  <a:pt x="8027" y="0"/>
                  <a:pt x="4829" y="1364"/>
                  <a:pt x="2826" y="3951"/>
                </a:cubicBezTo>
                <a:cubicBezTo>
                  <a:pt x="611" y="6776"/>
                  <a:pt x="1" y="10783"/>
                  <a:pt x="1619" y="14044"/>
                </a:cubicBezTo>
                <a:cubicBezTo>
                  <a:pt x="1917" y="14641"/>
                  <a:pt x="2291" y="15201"/>
                  <a:pt x="2714" y="15712"/>
                </a:cubicBezTo>
                <a:cubicBezTo>
                  <a:pt x="4295" y="18176"/>
                  <a:pt x="6809" y="20105"/>
                  <a:pt x="9696" y="20640"/>
                </a:cubicBezTo>
                <a:cubicBezTo>
                  <a:pt x="10209" y="20736"/>
                  <a:pt x="10711" y="20782"/>
                  <a:pt x="11201" y="20782"/>
                </a:cubicBezTo>
                <a:cubicBezTo>
                  <a:pt x="14404" y="20782"/>
                  <a:pt x="17119" y="18840"/>
                  <a:pt x="19105" y="16272"/>
                </a:cubicBezTo>
                <a:cubicBezTo>
                  <a:pt x="21395" y="13310"/>
                  <a:pt x="22502" y="9476"/>
                  <a:pt x="20885" y="5929"/>
                </a:cubicBezTo>
                <a:cubicBezTo>
                  <a:pt x="19428" y="2731"/>
                  <a:pt x="16143" y="541"/>
                  <a:pt x="12695" y="93"/>
                </a:cubicBezTo>
                <a:cubicBezTo>
                  <a:pt x="12216" y="31"/>
                  <a:pt x="11732" y="0"/>
                  <a:pt x="112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>
            <p:ph type="title"/>
          </p:nvPr>
        </p:nvSpPr>
        <p:spPr>
          <a:xfrm>
            <a:off x="760850" y="2104621"/>
            <a:ext cx="334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+ </a:t>
            </a:r>
            <a:r>
              <a:rPr lang="en"/>
              <a:t>Hypothesis</a:t>
            </a:r>
            <a:r>
              <a:rPr lang="en"/>
              <a:t> </a:t>
            </a:r>
            <a:endParaRPr/>
          </a:p>
        </p:txBody>
      </p:sp>
      <p:sp>
        <p:nvSpPr>
          <p:cNvPr id="451" name="Google Shape;451;p45"/>
          <p:cNvSpPr txBox="1"/>
          <p:nvPr>
            <p:ph idx="2" type="title"/>
          </p:nvPr>
        </p:nvSpPr>
        <p:spPr>
          <a:xfrm>
            <a:off x="1795125" y="1647658"/>
            <a:ext cx="1180800" cy="3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2" name="Google Shape;452;p45"/>
          <p:cNvSpPr txBox="1"/>
          <p:nvPr>
            <p:ph idx="3" type="title"/>
          </p:nvPr>
        </p:nvSpPr>
        <p:spPr>
          <a:xfrm>
            <a:off x="2473225" y="3793271"/>
            <a:ext cx="2463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r>
              <a:rPr lang="en"/>
              <a:t> and </a:t>
            </a:r>
            <a:r>
              <a:rPr lang="en"/>
              <a:t>Materials</a:t>
            </a:r>
            <a:endParaRPr/>
          </a:p>
        </p:txBody>
      </p:sp>
      <p:sp>
        <p:nvSpPr>
          <p:cNvPr id="453" name="Google Shape;453;p45"/>
          <p:cNvSpPr txBox="1"/>
          <p:nvPr>
            <p:ph idx="4" type="title"/>
          </p:nvPr>
        </p:nvSpPr>
        <p:spPr>
          <a:xfrm>
            <a:off x="3114325" y="3187721"/>
            <a:ext cx="1180800" cy="3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4" name="Google Shape;454;p45"/>
          <p:cNvSpPr txBox="1"/>
          <p:nvPr>
            <p:ph idx="6" type="title"/>
          </p:nvPr>
        </p:nvSpPr>
        <p:spPr>
          <a:xfrm>
            <a:off x="4210400" y="2099771"/>
            <a:ext cx="343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 </a:t>
            </a:r>
            <a:endParaRPr/>
          </a:p>
        </p:txBody>
      </p:sp>
      <p:sp>
        <p:nvSpPr>
          <p:cNvPr id="455" name="Google Shape;455;p45"/>
          <p:cNvSpPr txBox="1"/>
          <p:nvPr>
            <p:ph idx="7" type="title"/>
          </p:nvPr>
        </p:nvSpPr>
        <p:spPr>
          <a:xfrm>
            <a:off x="5336500" y="1642808"/>
            <a:ext cx="1180800" cy="3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6" name="Google Shape;456;p45"/>
          <p:cNvSpPr txBox="1"/>
          <p:nvPr>
            <p:ph idx="9" type="title"/>
          </p:nvPr>
        </p:nvSpPr>
        <p:spPr>
          <a:xfrm>
            <a:off x="5802900" y="3655046"/>
            <a:ext cx="3341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</p:txBody>
      </p:sp>
      <p:sp>
        <p:nvSpPr>
          <p:cNvPr id="457" name="Google Shape;457;p45"/>
          <p:cNvSpPr txBox="1"/>
          <p:nvPr>
            <p:ph idx="13" type="title"/>
          </p:nvPr>
        </p:nvSpPr>
        <p:spPr>
          <a:xfrm>
            <a:off x="6928925" y="3198046"/>
            <a:ext cx="1180800" cy="3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8" name="Google Shape;458;p45"/>
          <p:cNvSpPr txBox="1"/>
          <p:nvPr>
            <p:ph idx="15"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9" name="Google Shape;459;p45"/>
          <p:cNvGrpSpPr/>
          <p:nvPr/>
        </p:nvGrpSpPr>
        <p:grpSpPr>
          <a:xfrm rot="-370415">
            <a:off x="7443973" y="125174"/>
            <a:ext cx="1543350" cy="1736921"/>
            <a:chOff x="3730250" y="2585325"/>
            <a:chExt cx="2011800" cy="2264125"/>
          </a:xfrm>
        </p:grpSpPr>
        <p:sp>
          <p:nvSpPr>
            <p:cNvPr id="460" name="Google Shape;460;p45"/>
            <p:cNvSpPr/>
            <p:nvPr/>
          </p:nvSpPr>
          <p:spPr>
            <a:xfrm>
              <a:off x="3730250" y="2585325"/>
              <a:ext cx="2011800" cy="2264125"/>
            </a:xfrm>
            <a:custGeom>
              <a:rect b="b" l="l" r="r" t="t"/>
              <a:pathLst>
                <a:path extrusionOk="0" h="90565" w="80472">
                  <a:moveTo>
                    <a:pt x="8334" y="54659"/>
                  </a:moveTo>
                  <a:lnTo>
                    <a:pt x="8334" y="54659"/>
                  </a:lnTo>
                  <a:cubicBezTo>
                    <a:pt x="8291" y="54730"/>
                    <a:pt x="8262" y="54802"/>
                    <a:pt x="8233" y="54860"/>
                  </a:cubicBezTo>
                  <a:lnTo>
                    <a:pt x="8305" y="54702"/>
                  </a:lnTo>
                  <a:lnTo>
                    <a:pt x="8334" y="54659"/>
                  </a:lnTo>
                  <a:close/>
                  <a:moveTo>
                    <a:pt x="37263" y="1"/>
                  </a:moveTo>
                  <a:cubicBezTo>
                    <a:pt x="37179" y="1"/>
                    <a:pt x="37095" y="2"/>
                    <a:pt x="37011" y="6"/>
                  </a:cubicBezTo>
                  <a:cubicBezTo>
                    <a:pt x="33160" y="164"/>
                    <a:pt x="31091" y="4776"/>
                    <a:pt x="33376" y="7836"/>
                  </a:cubicBezTo>
                  <a:cubicBezTo>
                    <a:pt x="34065" y="8770"/>
                    <a:pt x="35085" y="9402"/>
                    <a:pt x="36220" y="9632"/>
                  </a:cubicBezTo>
                  <a:cubicBezTo>
                    <a:pt x="36335" y="15163"/>
                    <a:pt x="36436" y="20680"/>
                    <a:pt x="36551" y="26212"/>
                  </a:cubicBezTo>
                  <a:cubicBezTo>
                    <a:pt x="33577" y="26599"/>
                    <a:pt x="30703" y="27217"/>
                    <a:pt x="28017" y="28582"/>
                  </a:cubicBezTo>
                  <a:cubicBezTo>
                    <a:pt x="27212" y="26844"/>
                    <a:pt x="26393" y="25120"/>
                    <a:pt x="25589" y="23396"/>
                  </a:cubicBezTo>
                  <a:cubicBezTo>
                    <a:pt x="25732" y="23194"/>
                    <a:pt x="25847" y="22965"/>
                    <a:pt x="25948" y="22735"/>
                  </a:cubicBezTo>
                  <a:cubicBezTo>
                    <a:pt x="26537" y="21269"/>
                    <a:pt x="26192" y="19603"/>
                    <a:pt x="25086" y="18482"/>
                  </a:cubicBezTo>
                  <a:cubicBezTo>
                    <a:pt x="24553" y="17752"/>
                    <a:pt x="23714" y="17357"/>
                    <a:pt x="22862" y="17357"/>
                  </a:cubicBezTo>
                  <a:cubicBezTo>
                    <a:pt x="22405" y="17357"/>
                    <a:pt x="21944" y="17471"/>
                    <a:pt x="21523" y="17706"/>
                  </a:cubicBezTo>
                  <a:cubicBezTo>
                    <a:pt x="20144" y="18439"/>
                    <a:pt x="19195" y="19718"/>
                    <a:pt x="19095" y="21284"/>
                  </a:cubicBezTo>
                  <a:cubicBezTo>
                    <a:pt x="18994" y="23094"/>
                    <a:pt x="20302" y="24674"/>
                    <a:pt x="22097" y="24933"/>
                  </a:cubicBezTo>
                  <a:cubicBezTo>
                    <a:pt x="22258" y="24956"/>
                    <a:pt x="22422" y="24967"/>
                    <a:pt x="22585" y="24967"/>
                  </a:cubicBezTo>
                  <a:cubicBezTo>
                    <a:pt x="22831" y="24967"/>
                    <a:pt x="23077" y="24941"/>
                    <a:pt x="23319" y="24890"/>
                  </a:cubicBezTo>
                  <a:lnTo>
                    <a:pt x="25704" y="29976"/>
                  </a:lnTo>
                  <a:cubicBezTo>
                    <a:pt x="23161" y="31800"/>
                    <a:pt x="20962" y="34315"/>
                    <a:pt x="19669" y="37159"/>
                  </a:cubicBezTo>
                  <a:cubicBezTo>
                    <a:pt x="19181" y="38266"/>
                    <a:pt x="18750" y="39386"/>
                    <a:pt x="18391" y="40536"/>
                  </a:cubicBezTo>
                  <a:cubicBezTo>
                    <a:pt x="15417" y="39688"/>
                    <a:pt x="12486" y="38668"/>
                    <a:pt x="9627" y="37490"/>
                  </a:cubicBezTo>
                  <a:cubicBezTo>
                    <a:pt x="9785" y="37145"/>
                    <a:pt x="9900" y="36786"/>
                    <a:pt x="9943" y="36412"/>
                  </a:cubicBezTo>
                  <a:cubicBezTo>
                    <a:pt x="10101" y="35306"/>
                    <a:pt x="9857" y="34171"/>
                    <a:pt x="9282" y="33208"/>
                  </a:cubicBezTo>
                  <a:cubicBezTo>
                    <a:pt x="9210" y="32964"/>
                    <a:pt x="9109" y="32749"/>
                    <a:pt x="8966" y="32533"/>
                  </a:cubicBezTo>
                  <a:cubicBezTo>
                    <a:pt x="8265" y="31501"/>
                    <a:pt x="7125" y="30823"/>
                    <a:pt x="5939" y="30823"/>
                  </a:cubicBezTo>
                  <a:cubicBezTo>
                    <a:pt x="5837" y="30823"/>
                    <a:pt x="5735" y="30828"/>
                    <a:pt x="5633" y="30838"/>
                  </a:cubicBezTo>
                  <a:cubicBezTo>
                    <a:pt x="5453" y="30814"/>
                    <a:pt x="5270" y="30802"/>
                    <a:pt x="5087" y="30802"/>
                  </a:cubicBezTo>
                  <a:cubicBezTo>
                    <a:pt x="4832" y="30802"/>
                    <a:pt x="4576" y="30825"/>
                    <a:pt x="4325" y="30867"/>
                  </a:cubicBezTo>
                  <a:cubicBezTo>
                    <a:pt x="1193" y="31398"/>
                    <a:pt x="1" y="35421"/>
                    <a:pt x="1524" y="37935"/>
                  </a:cubicBezTo>
                  <a:cubicBezTo>
                    <a:pt x="2267" y="39170"/>
                    <a:pt x="3637" y="40004"/>
                    <a:pt x="5056" y="40004"/>
                  </a:cubicBezTo>
                  <a:cubicBezTo>
                    <a:pt x="5421" y="40004"/>
                    <a:pt x="5789" y="39949"/>
                    <a:pt x="6150" y="39832"/>
                  </a:cubicBezTo>
                  <a:cubicBezTo>
                    <a:pt x="6480" y="39731"/>
                    <a:pt x="6782" y="39587"/>
                    <a:pt x="7069" y="39401"/>
                  </a:cubicBezTo>
                  <a:cubicBezTo>
                    <a:pt x="7112" y="39401"/>
                    <a:pt x="7156" y="39386"/>
                    <a:pt x="7199" y="39386"/>
                  </a:cubicBezTo>
                  <a:cubicBezTo>
                    <a:pt x="10632" y="40866"/>
                    <a:pt x="14152" y="42130"/>
                    <a:pt x="17759" y="43151"/>
                  </a:cubicBezTo>
                  <a:cubicBezTo>
                    <a:pt x="17414" y="44918"/>
                    <a:pt x="17342" y="46728"/>
                    <a:pt x="17514" y="48509"/>
                  </a:cubicBezTo>
                  <a:cubicBezTo>
                    <a:pt x="17658" y="49975"/>
                    <a:pt x="17902" y="51412"/>
                    <a:pt x="18247" y="52834"/>
                  </a:cubicBezTo>
                  <a:lnTo>
                    <a:pt x="12428" y="53351"/>
                  </a:lnTo>
                  <a:cubicBezTo>
                    <a:pt x="11592" y="52691"/>
                    <a:pt x="10612" y="52241"/>
                    <a:pt x="9567" y="52241"/>
                  </a:cubicBezTo>
                  <a:cubicBezTo>
                    <a:pt x="9248" y="52241"/>
                    <a:pt x="8922" y="52283"/>
                    <a:pt x="8592" y="52374"/>
                  </a:cubicBezTo>
                  <a:cubicBezTo>
                    <a:pt x="6796" y="52877"/>
                    <a:pt x="5546" y="54759"/>
                    <a:pt x="6035" y="56613"/>
                  </a:cubicBezTo>
                  <a:cubicBezTo>
                    <a:pt x="6468" y="58333"/>
                    <a:pt x="8007" y="59399"/>
                    <a:pt x="9616" y="59399"/>
                  </a:cubicBezTo>
                  <a:cubicBezTo>
                    <a:pt x="10304" y="59399"/>
                    <a:pt x="11005" y="59204"/>
                    <a:pt x="11638" y="58782"/>
                  </a:cubicBezTo>
                  <a:cubicBezTo>
                    <a:pt x="12213" y="58380"/>
                    <a:pt x="12701" y="57834"/>
                    <a:pt x="13017" y="57202"/>
                  </a:cubicBezTo>
                  <a:cubicBezTo>
                    <a:pt x="13290" y="56828"/>
                    <a:pt x="13463" y="56397"/>
                    <a:pt x="13535" y="55952"/>
                  </a:cubicBezTo>
                  <a:lnTo>
                    <a:pt x="18994" y="55449"/>
                  </a:lnTo>
                  <a:cubicBezTo>
                    <a:pt x="19554" y="57087"/>
                    <a:pt x="20244" y="58667"/>
                    <a:pt x="21077" y="60176"/>
                  </a:cubicBezTo>
                  <a:cubicBezTo>
                    <a:pt x="22327" y="62489"/>
                    <a:pt x="23965" y="64558"/>
                    <a:pt x="25919" y="66325"/>
                  </a:cubicBezTo>
                  <a:cubicBezTo>
                    <a:pt x="23290" y="69399"/>
                    <a:pt x="20733" y="72531"/>
                    <a:pt x="18247" y="75750"/>
                  </a:cubicBezTo>
                  <a:cubicBezTo>
                    <a:pt x="18096" y="75721"/>
                    <a:pt x="17946" y="75706"/>
                    <a:pt x="17796" y="75706"/>
                  </a:cubicBezTo>
                  <a:cubicBezTo>
                    <a:pt x="17575" y="75706"/>
                    <a:pt x="17355" y="75739"/>
                    <a:pt x="17141" y="75807"/>
                  </a:cubicBezTo>
                  <a:cubicBezTo>
                    <a:pt x="17069" y="75822"/>
                    <a:pt x="16997" y="75850"/>
                    <a:pt x="16940" y="75879"/>
                  </a:cubicBezTo>
                  <a:cubicBezTo>
                    <a:pt x="16408" y="75879"/>
                    <a:pt x="15891" y="76023"/>
                    <a:pt x="15431" y="76281"/>
                  </a:cubicBezTo>
                  <a:cubicBezTo>
                    <a:pt x="14799" y="76655"/>
                    <a:pt x="14310" y="77215"/>
                    <a:pt x="14037" y="77890"/>
                  </a:cubicBezTo>
                  <a:cubicBezTo>
                    <a:pt x="13391" y="79399"/>
                    <a:pt x="13994" y="81137"/>
                    <a:pt x="15431" y="81928"/>
                  </a:cubicBezTo>
                  <a:cubicBezTo>
                    <a:pt x="15953" y="82208"/>
                    <a:pt x="16520" y="82344"/>
                    <a:pt x="17083" y="82344"/>
                  </a:cubicBezTo>
                  <a:cubicBezTo>
                    <a:pt x="17963" y="82344"/>
                    <a:pt x="18831" y="82012"/>
                    <a:pt x="19497" y="81382"/>
                  </a:cubicBezTo>
                  <a:cubicBezTo>
                    <a:pt x="20488" y="80433"/>
                    <a:pt x="20761" y="78997"/>
                    <a:pt x="20460" y="77689"/>
                  </a:cubicBezTo>
                  <a:cubicBezTo>
                    <a:pt x="20431" y="77589"/>
                    <a:pt x="20402" y="77488"/>
                    <a:pt x="20359" y="77402"/>
                  </a:cubicBezTo>
                  <a:cubicBezTo>
                    <a:pt x="22830" y="74184"/>
                    <a:pt x="25402" y="71052"/>
                    <a:pt x="28045" y="67977"/>
                  </a:cubicBezTo>
                  <a:cubicBezTo>
                    <a:pt x="28304" y="68135"/>
                    <a:pt x="28548" y="68308"/>
                    <a:pt x="28807" y="68451"/>
                  </a:cubicBezTo>
                  <a:cubicBezTo>
                    <a:pt x="31838" y="70305"/>
                    <a:pt x="35402" y="71195"/>
                    <a:pt x="38936" y="71454"/>
                  </a:cubicBezTo>
                  <a:cubicBezTo>
                    <a:pt x="38749" y="74802"/>
                    <a:pt x="38620" y="78163"/>
                    <a:pt x="38562" y="81511"/>
                  </a:cubicBezTo>
                  <a:cubicBezTo>
                    <a:pt x="37327" y="81813"/>
                    <a:pt x="36206" y="82560"/>
                    <a:pt x="35617" y="83738"/>
                  </a:cubicBezTo>
                  <a:cubicBezTo>
                    <a:pt x="34726" y="85577"/>
                    <a:pt x="35071" y="88077"/>
                    <a:pt x="36680" y="89427"/>
                  </a:cubicBezTo>
                  <a:cubicBezTo>
                    <a:pt x="37603" y="90182"/>
                    <a:pt x="38737" y="90564"/>
                    <a:pt x="39877" y="90564"/>
                  </a:cubicBezTo>
                  <a:cubicBezTo>
                    <a:pt x="40776" y="90564"/>
                    <a:pt x="41679" y="90326"/>
                    <a:pt x="42485" y="89844"/>
                  </a:cubicBezTo>
                  <a:cubicBezTo>
                    <a:pt x="44625" y="88565"/>
                    <a:pt x="45157" y="85821"/>
                    <a:pt x="43864" y="83752"/>
                  </a:cubicBezTo>
                  <a:cubicBezTo>
                    <a:pt x="43533" y="83249"/>
                    <a:pt x="43074" y="82862"/>
                    <a:pt x="42528" y="82632"/>
                  </a:cubicBezTo>
                  <a:cubicBezTo>
                    <a:pt x="42226" y="82158"/>
                    <a:pt x="41781" y="81798"/>
                    <a:pt x="41249" y="81612"/>
                  </a:cubicBezTo>
                  <a:cubicBezTo>
                    <a:pt x="41321" y="78235"/>
                    <a:pt x="41436" y="74873"/>
                    <a:pt x="41623" y="71511"/>
                  </a:cubicBezTo>
                  <a:cubicBezTo>
                    <a:pt x="42959" y="71440"/>
                    <a:pt x="44280" y="71267"/>
                    <a:pt x="45617" y="71066"/>
                  </a:cubicBezTo>
                  <a:cubicBezTo>
                    <a:pt x="46823" y="70894"/>
                    <a:pt x="48002" y="70606"/>
                    <a:pt x="49137" y="70190"/>
                  </a:cubicBezTo>
                  <a:cubicBezTo>
                    <a:pt x="49984" y="69859"/>
                    <a:pt x="50861" y="69529"/>
                    <a:pt x="51694" y="69126"/>
                  </a:cubicBezTo>
                  <a:cubicBezTo>
                    <a:pt x="52455" y="70491"/>
                    <a:pt x="53174" y="71871"/>
                    <a:pt x="53878" y="73279"/>
                  </a:cubicBezTo>
                  <a:cubicBezTo>
                    <a:pt x="53461" y="73623"/>
                    <a:pt x="53145" y="74069"/>
                    <a:pt x="52944" y="74557"/>
                  </a:cubicBezTo>
                  <a:cubicBezTo>
                    <a:pt x="52297" y="76066"/>
                    <a:pt x="52901" y="77804"/>
                    <a:pt x="54338" y="78594"/>
                  </a:cubicBezTo>
                  <a:cubicBezTo>
                    <a:pt x="54864" y="78878"/>
                    <a:pt x="55438" y="79016"/>
                    <a:pt x="56006" y="79016"/>
                  </a:cubicBezTo>
                  <a:cubicBezTo>
                    <a:pt x="56880" y="79016"/>
                    <a:pt x="57742" y="78690"/>
                    <a:pt x="58403" y="78063"/>
                  </a:cubicBezTo>
                  <a:cubicBezTo>
                    <a:pt x="59395" y="77100"/>
                    <a:pt x="59668" y="75664"/>
                    <a:pt x="59366" y="74370"/>
                  </a:cubicBezTo>
                  <a:cubicBezTo>
                    <a:pt x="59165" y="73681"/>
                    <a:pt x="58734" y="73106"/>
                    <a:pt x="58130" y="72747"/>
                  </a:cubicBezTo>
                  <a:cubicBezTo>
                    <a:pt x="57694" y="72504"/>
                    <a:pt x="57206" y="72374"/>
                    <a:pt x="56710" y="72374"/>
                  </a:cubicBezTo>
                  <a:cubicBezTo>
                    <a:pt x="56619" y="72374"/>
                    <a:pt x="56527" y="72379"/>
                    <a:pt x="56435" y="72388"/>
                  </a:cubicBezTo>
                  <a:cubicBezTo>
                    <a:pt x="55659" y="70836"/>
                    <a:pt x="54869" y="69299"/>
                    <a:pt x="54036" y="67776"/>
                  </a:cubicBezTo>
                  <a:cubicBezTo>
                    <a:pt x="55975" y="66411"/>
                    <a:pt x="57656" y="64744"/>
                    <a:pt x="59036" y="62819"/>
                  </a:cubicBezTo>
                  <a:cubicBezTo>
                    <a:pt x="59682" y="61943"/>
                    <a:pt x="60228" y="60995"/>
                    <a:pt x="60659" y="60003"/>
                  </a:cubicBezTo>
                  <a:cubicBezTo>
                    <a:pt x="63791" y="61383"/>
                    <a:pt x="66981" y="62647"/>
                    <a:pt x="70213" y="63796"/>
                  </a:cubicBezTo>
                  <a:cubicBezTo>
                    <a:pt x="70156" y="65190"/>
                    <a:pt x="70673" y="66612"/>
                    <a:pt x="71751" y="67517"/>
                  </a:cubicBezTo>
                  <a:cubicBezTo>
                    <a:pt x="72674" y="68264"/>
                    <a:pt x="73807" y="68647"/>
                    <a:pt x="74947" y="68647"/>
                  </a:cubicBezTo>
                  <a:cubicBezTo>
                    <a:pt x="75846" y="68647"/>
                    <a:pt x="76750" y="68408"/>
                    <a:pt x="77555" y="67920"/>
                  </a:cubicBezTo>
                  <a:cubicBezTo>
                    <a:pt x="79696" y="66655"/>
                    <a:pt x="80227" y="63897"/>
                    <a:pt x="78920" y="61842"/>
                  </a:cubicBezTo>
                  <a:cubicBezTo>
                    <a:pt x="78604" y="61339"/>
                    <a:pt x="78144" y="60952"/>
                    <a:pt x="77598" y="60722"/>
                  </a:cubicBezTo>
                  <a:cubicBezTo>
                    <a:pt x="77253" y="60176"/>
                    <a:pt x="76707" y="59788"/>
                    <a:pt x="76090" y="59615"/>
                  </a:cubicBezTo>
                  <a:cubicBezTo>
                    <a:pt x="75676" y="59503"/>
                    <a:pt x="75245" y="59448"/>
                    <a:pt x="74813" y="59448"/>
                  </a:cubicBezTo>
                  <a:cubicBezTo>
                    <a:pt x="73368" y="59448"/>
                    <a:pt x="71909" y="60067"/>
                    <a:pt x="71047" y="61239"/>
                  </a:cubicBezTo>
                  <a:cubicBezTo>
                    <a:pt x="67843" y="60104"/>
                    <a:pt x="64668" y="58854"/>
                    <a:pt x="61550" y="57460"/>
                  </a:cubicBezTo>
                  <a:cubicBezTo>
                    <a:pt x="62024" y="55722"/>
                    <a:pt x="62326" y="53940"/>
                    <a:pt x="62469" y="52144"/>
                  </a:cubicBezTo>
                  <a:cubicBezTo>
                    <a:pt x="62541" y="51268"/>
                    <a:pt x="62570" y="50392"/>
                    <a:pt x="62541" y="49515"/>
                  </a:cubicBezTo>
                  <a:lnTo>
                    <a:pt x="66808" y="49113"/>
                  </a:lnTo>
                  <a:cubicBezTo>
                    <a:pt x="67453" y="50422"/>
                    <a:pt x="68762" y="51167"/>
                    <a:pt x="70106" y="51167"/>
                  </a:cubicBezTo>
                  <a:cubicBezTo>
                    <a:pt x="70798" y="51167"/>
                    <a:pt x="71499" y="50970"/>
                    <a:pt x="72124" y="50550"/>
                  </a:cubicBezTo>
                  <a:cubicBezTo>
                    <a:pt x="72713" y="50147"/>
                    <a:pt x="73187" y="49601"/>
                    <a:pt x="73518" y="48969"/>
                  </a:cubicBezTo>
                  <a:cubicBezTo>
                    <a:pt x="74265" y="47920"/>
                    <a:pt x="74337" y="46354"/>
                    <a:pt x="73302" y="45421"/>
                  </a:cubicBezTo>
                  <a:cubicBezTo>
                    <a:pt x="72383" y="44603"/>
                    <a:pt x="71265" y="44010"/>
                    <a:pt x="70057" y="44010"/>
                  </a:cubicBezTo>
                  <a:cubicBezTo>
                    <a:pt x="69737" y="44010"/>
                    <a:pt x="69410" y="44051"/>
                    <a:pt x="69078" y="44142"/>
                  </a:cubicBezTo>
                  <a:cubicBezTo>
                    <a:pt x="67943" y="44472"/>
                    <a:pt x="67024" y="45320"/>
                    <a:pt x="66622" y="46441"/>
                  </a:cubicBezTo>
                  <a:lnTo>
                    <a:pt x="62369" y="46843"/>
                  </a:lnTo>
                  <a:cubicBezTo>
                    <a:pt x="62211" y="45392"/>
                    <a:pt x="61967" y="43955"/>
                    <a:pt x="61694" y="42561"/>
                  </a:cubicBezTo>
                  <a:cubicBezTo>
                    <a:pt x="61406" y="41067"/>
                    <a:pt x="60946" y="39602"/>
                    <a:pt x="60357" y="38194"/>
                  </a:cubicBezTo>
                  <a:lnTo>
                    <a:pt x="72354" y="32806"/>
                  </a:lnTo>
                  <a:cubicBezTo>
                    <a:pt x="73128" y="33700"/>
                    <a:pt x="74266" y="34263"/>
                    <a:pt x="75435" y="34263"/>
                  </a:cubicBezTo>
                  <a:cubicBezTo>
                    <a:pt x="75807" y="34263"/>
                    <a:pt x="76182" y="34206"/>
                    <a:pt x="76549" y="34085"/>
                  </a:cubicBezTo>
                  <a:cubicBezTo>
                    <a:pt x="76865" y="33984"/>
                    <a:pt x="77167" y="33841"/>
                    <a:pt x="77454" y="33668"/>
                  </a:cubicBezTo>
                  <a:cubicBezTo>
                    <a:pt x="78920" y="33467"/>
                    <a:pt x="80112" y="32231"/>
                    <a:pt x="80328" y="30680"/>
                  </a:cubicBezTo>
                  <a:cubicBezTo>
                    <a:pt x="80472" y="29559"/>
                    <a:pt x="80242" y="28424"/>
                    <a:pt x="79667" y="27476"/>
                  </a:cubicBezTo>
                  <a:cubicBezTo>
                    <a:pt x="79595" y="27232"/>
                    <a:pt x="79495" y="27002"/>
                    <a:pt x="79351" y="26801"/>
                  </a:cubicBezTo>
                  <a:cubicBezTo>
                    <a:pt x="78650" y="25755"/>
                    <a:pt x="77510" y="25076"/>
                    <a:pt x="76324" y="25076"/>
                  </a:cubicBezTo>
                  <a:cubicBezTo>
                    <a:pt x="76222" y="25076"/>
                    <a:pt x="76120" y="25081"/>
                    <a:pt x="76018" y="25091"/>
                  </a:cubicBezTo>
                  <a:cubicBezTo>
                    <a:pt x="75856" y="25075"/>
                    <a:pt x="75692" y="25067"/>
                    <a:pt x="75528" y="25067"/>
                  </a:cubicBezTo>
                  <a:cubicBezTo>
                    <a:pt x="75255" y="25067"/>
                    <a:pt x="74980" y="25089"/>
                    <a:pt x="74710" y="25134"/>
                  </a:cubicBezTo>
                  <a:cubicBezTo>
                    <a:pt x="72282" y="25536"/>
                    <a:pt x="71018" y="28065"/>
                    <a:pt x="71291" y="30349"/>
                  </a:cubicBezTo>
                  <a:lnTo>
                    <a:pt x="59165" y="35794"/>
                  </a:lnTo>
                  <a:cubicBezTo>
                    <a:pt x="58518" y="34674"/>
                    <a:pt x="57786" y="33596"/>
                    <a:pt x="56952" y="32591"/>
                  </a:cubicBezTo>
                  <a:cubicBezTo>
                    <a:pt x="55803" y="31211"/>
                    <a:pt x="54409" y="30019"/>
                    <a:pt x="52858" y="29099"/>
                  </a:cubicBezTo>
                  <a:cubicBezTo>
                    <a:pt x="53748" y="27189"/>
                    <a:pt x="54582" y="25263"/>
                    <a:pt x="55343" y="23309"/>
                  </a:cubicBezTo>
                  <a:cubicBezTo>
                    <a:pt x="56766" y="23266"/>
                    <a:pt x="58044" y="22390"/>
                    <a:pt x="58605" y="21082"/>
                  </a:cubicBezTo>
                  <a:cubicBezTo>
                    <a:pt x="59194" y="19617"/>
                    <a:pt x="58849" y="17936"/>
                    <a:pt x="57728" y="16830"/>
                  </a:cubicBezTo>
                  <a:cubicBezTo>
                    <a:pt x="57195" y="16100"/>
                    <a:pt x="56363" y="15705"/>
                    <a:pt x="55510" y="15705"/>
                  </a:cubicBezTo>
                  <a:cubicBezTo>
                    <a:pt x="55054" y="15705"/>
                    <a:pt x="54591" y="15818"/>
                    <a:pt x="54165" y="16054"/>
                  </a:cubicBezTo>
                  <a:cubicBezTo>
                    <a:pt x="52786" y="16772"/>
                    <a:pt x="51852" y="18051"/>
                    <a:pt x="51737" y="19646"/>
                  </a:cubicBezTo>
                  <a:cubicBezTo>
                    <a:pt x="51680" y="20666"/>
                    <a:pt x="52082" y="21672"/>
                    <a:pt x="52843" y="22361"/>
                  </a:cubicBezTo>
                  <a:cubicBezTo>
                    <a:pt x="52111" y="24215"/>
                    <a:pt x="51306" y="26068"/>
                    <a:pt x="50458" y="27878"/>
                  </a:cubicBezTo>
                  <a:cubicBezTo>
                    <a:pt x="49625" y="27533"/>
                    <a:pt x="48749" y="27246"/>
                    <a:pt x="47858" y="27045"/>
                  </a:cubicBezTo>
                  <a:cubicBezTo>
                    <a:pt x="46795" y="26786"/>
                    <a:pt x="45717" y="26614"/>
                    <a:pt x="44640" y="26528"/>
                  </a:cubicBezTo>
                  <a:cubicBezTo>
                    <a:pt x="42985" y="26181"/>
                    <a:pt x="41319" y="26007"/>
                    <a:pt x="39640" y="26007"/>
                  </a:cubicBezTo>
                  <a:cubicBezTo>
                    <a:pt x="39510" y="26007"/>
                    <a:pt x="39381" y="26008"/>
                    <a:pt x="39252" y="26010"/>
                  </a:cubicBezTo>
                  <a:cubicBezTo>
                    <a:pt x="39123" y="20422"/>
                    <a:pt x="39008" y="14847"/>
                    <a:pt x="38907" y="9273"/>
                  </a:cubicBezTo>
                  <a:cubicBezTo>
                    <a:pt x="39036" y="9201"/>
                    <a:pt x="39180" y="9129"/>
                    <a:pt x="39309" y="9043"/>
                  </a:cubicBezTo>
                  <a:cubicBezTo>
                    <a:pt x="40847" y="8942"/>
                    <a:pt x="42140" y="7836"/>
                    <a:pt x="42485" y="6327"/>
                  </a:cubicBezTo>
                  <a:cubicBezTo>
                    <a:pt x="42758" y="4977"/>
                    <a:pt x="42470" y="3569"/>
                    <a:pt x="41680" y="2434"/>
                  </a:cubicBezTo>
                  <a:cubicBezTo>
                    <a:pt x="41623" y="2218"/>
                    <a:pt x="41522" y="2003"/>
                    <a:pt x="41378" y="1816"/>
                  </a:cubicBezTo>
                  <a:cubicBezTo>
                    <a:pt x="40775" y="1040"/>
                    <a:pt x="40157" y="394"/>
                    <a:pt x="39166" y="164"/>
                  </a:cubicBezTo>
                  <a:cubicBezTo>
                    <a:pt x="38853" y="92"/>
                    <a:pt x="38550" y="60"/>
                    <a:pt x="38240" y="60"/>
                  </a:cubicBezTo>
                  <a:cubicBezTo>
                    <a:pt x="38180" y="60"/>
                    <a:pt x="38120" y="61"/>
                    <a:pt x="38059" y="63"/>
                  </a:cubicBezTo>
                  <a:cubicBezTo>
                    <a:pt x="37796" y="19"/>
                    <a:pt x="37533" y="1"/>
                    <a:pt x="37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4431375" y="3544825"/>
              <a:ext cx="229550" cy="177825"/>
            </a:xfrm>
            <a:custGeom>
              <a:rect b="b" l="l" r="r" t="t"/>
              <a:pathLst>
                <a:path extrusionOk="0" h="7113" w="9182">
                  <a:moveTo>
                    <a:pt x="4584" y="1"/>
                  </a:moveTo>
                  <a:cubicBezTo>
                    <a:pt x="0" y="1"/>
                    <a:pt x="0" y="7112"/>
                    <a:pt x="4584" y="7112"/>
                  </a:cubicBezTo>
                  <a:cubicBezTo>
                    <a:pt x="9181" y="7112"/>
                    <a:pt x="9181" y="1"/>
                    <a:pt x="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4469450" y="3582175"/>
              <a:ext cx="132550" cy="103125"/>
            </a:xfrm>
            <a:custGeom>
              <a:rect b="b" l="l" r="r" t="t"/>
              <a:pathLst>
                <a:path extrusionOk="0" h="4125" w="5302">
                  <a:moveTo>
                    <a:pt x="2644" y="1"/>
                  </a:moveTo>
                  <a:cubicBezTo>
                    <a:pt x="0" y="1"/>
                    <a:pt x="0" y="4124"/>
                    <a:pt x="2644" y="4124"/>
                  </a:cubicBezTo>
                  <a:cubicBezTo>
                    <a:pt x="5302" y="4124"/>
                    <a:pt x="5302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4760750" y="3522200"/>
              <a:ext cx="231325" cy="179625"/>
            </a:xfrm>
            <a:custGeom>
              <a:rect b="b" l="l" r="r" t="t"/>
              <a:pathLst>
                <a:path extrusionOk="0" h="7185" w="9253">
                  <a:moveTo>
                    <a:pt x="4627" y="0"/>
                  </a:moveTo>
                  <a:cubicBezTo>
                    <a:pt x="0" y="0"/>
                    <a:pt x="0" y="7184"/>
                    <a:pt x="4627" y="7184"/>
                  </a:cubicBezTo>
                  <a:cubicBezTo>
                    <a:pt x="9253" y="7184"/>
                    <a:pt x="9253" y="0"/>
                    <a:pt x="4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809600" y="3559925"/>
              <a:ext cx="133625" cy="103825"/>
            </a:xfrm>
            <a:custGeom>
              <a:rect b="b" l="l" r="r" t="t"/>
              <a:pathLst>
                <a:path extrusionOk="0" h="4153" w="5345">
                  <a:moveTo>
                    <a:pt x="2673" y="0"/>
                  </a:moveTo>
                  <a:cubicBezTo>
                    <a:pt x="0" y="0"/>
                    <a:pt x="0" y="4152"/>
                    <a:pt x="2673" y="4152"/>
                  </a:cubicBezTo>
                  <a:cubicBezTo>
                    <a:pt x="5345" y="4152"/>
                    <a:pt x="5345" y="0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4584550" y="3926750"/>
              <a:ext cx="235575" cy="108150"/>
            </a:xfrm>
            <a:custGeom>
              <a:rect b="b" l="l" r="r" t="t"/>
              <a:pathLst>
                <a:path extrusionOk="0" h="4326" w="9423">
                  <a:moveTo>
                    <a:pt x="791" y="0"/>
                  </a:moveTo>
                  <a:cubicBezTo>
                    <a:pt x="390" y="0"/>
                    <a:pt x="1" y="354"/>
                    <a:pt x="123" y="844"/>
                  </a:cubicBezTo>
                  <a:cubicBezTo>
                    <a:pt x="611" y="3140"/>
                    <a:pt x="2661" y="4325"/>
                    <a:pt x="4727" y="4325"/>
                  </a:cubicBezTo>
                  <a:cubicBezTo>
                    <a:pt x="6437" y="4325"/>
                    <a:pt x="8158" y="3514"/>
                    <a:pt x="9017" y="1849"/>
                  </a:cubicBezTo>
                  <a:cubicBezTo>
                    <a:pt x="9423" y="1048"/>
                    <a:pt x="8716" y="104"/>
                    <a:pt x="7979" y="104"/>
                  </a:cubicBezTo>
                  <a:cubicBezTo>
                    <a:pt x="7724" y="104"/>
                    <a:pt x="7467" y="216"/>
                    <a:pt x="7249" y="484"/>
                  </a:cubicBezTo>
                  <a:cubicBezTo>
                    <a:pt x="6370" y="1555"/>
                    <a:pt x="5329" y="2108"/>
                    <a:pt x="4301" y="2108"/>
                  </a:cubicBezTo>
                  <a:cubicBezTo>
                    <a:pt x="3245" y="2108"/>
                    <a:pt x="2203" y="1527"/>
                    <a:pt x="1359" y="326"/>
                  </a:cubicBezTo>
                  <a:cubicBezTo>
                    <a:pt x="1215" y="98"/>
                    <a:pt x="1001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3"/>
          <p:cNvSpPr txBox="1"/>
          <p:nvPr>
            <p:ph type="ctrTitle"/>
          </p:nvPr>
        </p:nvSpPr>
        <p:spPr>
          <a:xfrm>
            <a:off x="2113650" y="1322675"/>
            <a:ext cx="49167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 You</a:t>
            </a:r>
            <a:endParaRPr b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For Listening</a:t>
            </a:r>
            <a:endParaRPr b="1" sz="6000"/>
          </a:p>
        </p:txBody>
      </p:sp>
      <p:sp>
        <p:nvSpPr>
          <p:cNvPr id="809" name="Google Shape;809;p63"/>
          <p:cNvSpPr txBox="1"/>
          <p:nvPr>
            <p:ph idx="1" type="subTitle"/>
          </p:nvPr>
        </p:nvSpPr>
        <p:spPr>
          <a:xfrm>
            <a:off x="2425050" y="2802300"/>
            <a:ext cx="42939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</a:rPr>
              <a:t>Any Questions?</a:t>
            </a:r>
            <a:endParaRPr b="1" sz="17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810" name="Google Shape;810;p63"/>
          <p:cNvGrpSpPr/>
          <p:nvPr/>
        </p:nvGrpSpPr>
        <p:grpSpPr>
          <a:xfrm rot="291186">
            <a:off x="6802292" y="356381"/>
            <a:ext cx="2047694" cy="2056869"/>
            <a:chOff x="6152200" y="1762750"/>
            <a:chExt cx="2047725" cy="2056900"/>
          </a:xfrm>
        </p:grpSpPr>
        <p:sp>
          <p:nvSpPr>
            <p:cNvPr id="811" name="Google Shape;811;p63"/>
            <p:cNvSpPr/>
            <p:nvPr/>
          </p:nvSpPr>
          <p:spPr>
            <a:xfrm>
              <a:off x="6152200" y="1762750"/>
              <a:ext cx="2047725" cy="2056900"/>
            </a:xfrm>
            <a:custGeom>
              <a:rect b="b" l="l" r="r" t="t"/>
              <a:pathLst>
                <a:path extrusionOk="0" h="82276" w="81909">
                  <a:moveTo>
                    <a:pt x="38408" y="1"/>
                  </a:moveTo>
                  <a:cubicBezTo>
                    <a:pt x="35261" y="1"/>
                    <a:pt x="32118" y="290"/>
                    <a:pt x="29023" y="870"/>
                  </a:cubicBezTo>
                  <a:cubicBezTo>
                    <a:pt x="27586" y="1128"/>
                    <a:pt x="26781" y="2867"/>
                    <a:pt x="27141" y="4189"/>
                  </a:cubicBezTo>
                  <a:cubicBezTo>
                    <a:pt x="27498" y="5468"/>
                    <a:pt x="28624" y="6126"/>
                    <a:pt x="29842" y="6126"/>
                  </a:cubicBezTo>
                  <a:cubicBezTo>
                    <a:pt x="30047" y="6126"/>
                    <a:pt x="30253" y="6108"/>
                    <a:pt x="30459" y="6071"/>
                  </a:cubicBezTo>
                  <a:cubicBezTo>
                    <a:pt x="31135" y="5941"/>
                    <a:pt x="31810" y="5841"/>
                    <a:pt x="32500" y="5755"/>
                  </a:cubicBezTo>
                  <a:cubicBezTo>
                    <a:pt x="32744" y="9289"/>
                    <a:pt x="32816" y="12823"/>
                    <a:pt x="32715" y="16372"/>
                  </a:cubicBezTo>
                  <a:cubicBezTo>
                    <a:pt x="32399" y="16530"/>
                    <a:pt x="32097" y="16703"/>
                    <a:pt x="31796" y="16875"/>
                  </a:cubicBezTo>
                  <a:lnTo>
                    <a:pt x="31451" y="17076"/>
                  </a:lnTo>
                  <a:cubicBezTo>
                    <a:pt x="30948" y="17234"/>
                    <a:pt x="30459" y="17406"/>
                    <a:pt x="29985" y="17593"/>
                  </a:cubicBezTo>
                  <a:cubicBezTo>
                    <a:pt x="27859" y="18427"/>
                    <a:pt x="25833" y="19490"/>
                    <a:pt x="23951" y="20768"/>
                  </a:cubicBezTo>
                  <a:cubicBezTo>
                    <a:pt x="21839" y="18484"/>
                    <a:pt x="19856" y="16070"/>
                    <a:pt x="18017" y="13556"/>
                  </a:cubicBezTo>
                  <a:cubicBezTo>
                    <a:pt x="19253" y="13024"/>
                    <a:pt x="20029" y="11717"/>
                    <a:pt x="19655" y="10338"/>
                  </a:cubicBezTo>
                  <a:cubicBezTo>
                    <a:pt x="19345" y="9229"/>
                    <a:pt x="18214" y="8338"/>
                    <a:pt x="17050" y="8338"/>
                  </a:cubicBezTo>
                  <a:cubicBezTo>
                    <a:pt x="16811" y="8338"/>
                    <a:pt x="16571" y="8375"/>
                    <a:pt x="16336" y="8456"/>
                  </a:cubicBezTo>
                  <a:cubicBezTo>
                    <a:pt x="13894" y="9275"/>
                    <a:pt x="11667" y="10611"/>
                    <a:pt x="9785" y="12364"/>
                  </a:cubicBezTo>
                  <a:cubicBezTo>
                    <a:pt x="8707" y="13355"/>
                    <a:pt x="8779" y="15165"/>
                    <a:pt x="9785" y="16171"/>
                  </a:cubicBezTo>
                  <a:cubicBezTo>
                    <a:pt x="10314" y="16684"/>
                    <a:pt x="11002" y="16944"/>
                    <a:pt x="11691" y="16944"/>
                  </a:cubicBezTo>
                  <a:cubicBezTo>
                    <a:pt x="12293" y="16944"/>
                    <a:pt x="12895" y="16746"/>
                    <a:pt x="13391" y="16343"/>
                  </a:cubicBezTo>
                  <a:cubicBezTo>
                    <a:pt x="15388" y="19087"/>
                    <a:pt x="17529" y="21731"/>
                    <a:pt x="19828" y="24245"/>
                  </a:cubicBezTo>
                  <a:cubicBezTo>
                    <a:pt x="17155" y="27076"/>
                    <a:pt x="15187" y="30481"/>
                    <a:pt x="14081" y="34216"/>
                  </a:cubicBezTo>
                  <a:lnTo>
                    <a:pt x="7012" y="33139"/>
                  </a:lnTo>
                  <a:cubicBezTo>
                    <a:pt x="7472" y="31960"/>
                    <a:pt x="6926" y="30495"/>
                    <a:pt x="5834" y="29863"/>
                  </a:cubicBezTo>
                  <a:cubicBezTo>
                    <a:pt x="5411" y="29616"/>
                    <a:pt x="4959" y="29502"/>
                    <a:pt x="4514" y="29502"/>
                  </a:cubicBezTo>
                  <a:cubicBezTo>
                    <a:pt x="3586" y="29502"/>
                    <a:pt x="2690" y="30000"/>
                    <a:pt x="2156" y="30825"/>
                  </a:cubicBezTo>
                  <a:cubicBezTo>
                    <a:pt x="461" y="33440"/>
                    <a:pt x="1" y="36601"/>
                    <a:pt x="691" y="39618"/>
                  </a:cubicBezTo>
                  <a:cubicBezTo>
                    <a:pt x="956" y="40811"/>
                    <a:pt x="2150" y="41589"/>
                    <a:pt x="3325" y="41589"/>
                  </a:cubicBezTo>
                  <a:cubicBezTo>
                    <a:pt x="3552" y="41589"/>
                    <a:pt x="3777" y="41561"/>
                    <a:pt x="3995" y="41500"/>
                  </a:cubicBezTo>
                  <a:cubicBezTo>
                    <a:pt x="5389" y="41112"/>
                    <a:pt x="6136" y="39748"/>
                    <a:pt x="5920" y="38383"/>
                  </a:cubicBezTo>
                  <a:lnTo>
                    <a:pt x="5920" y="38383"/>
                  </a:lnTo>
                  <a:lnTo>
                    <a:pt x="13104" y="39475"/>
                  </a:lnTo>
                  <a:cubicBezTo>
                    <a:pt x="13018" y="40236"/>
                    <a:pt x="12960" y="40997"/>
                    <a:pt x="12946" y="41759"/>
                  </a:cubicBezTo>
                  <a:cubicBezTo>
                    <a:pt x="12931" y="43497"/>
                    <a:pt x="13176" y="45250"/>
                    <a:pt x="13463" y="46960"/>
                  </a:cubicBezTo>
                  <a:cubicBezTo>
                    <a:pt x="13707" y="48411"/>
                    <a:pt x="14095" y="49819"/>
                    <a:pt x="14627" y="51184"/>
                  </a:cubicBezTo>
                  <a:cubicBezTo>
                    <a:pt x="11998" y="52419"/>
                    <a:pt x="9354" y="53540"/>
                    <a:pt x="6624" y="54560"/>
                  </a:cubicBezTo>
                  <a:cubicBezTo>
                    <a:pt x="6495" y="54330"/>
                    <a:pt x="6380" y="54086"/>
                    <a:pt x="6265" y="53856"/>
                  </a:cubicBezTo>
                  <a:cubicBezTo>
                    <a:pt x="6179" y="53669"/>
                    <a:pt x="6078" y="53497"/>
                    <a:pt x="6006" y="53310"/>
                  </a:cubicBezTo>
                  <a:cubicBezTo>
                    <a:pt x="5925" y="53120"/>
                    <a:pt x="5884" y="53027"/>
                    <a:pt x="5882" y="53027"/>
                  </a:cubicBezTo>
                  <a:lnTo>
                    <a:pt x="5882" y="53027"/>
                  </a:lnTo>
                  <a:cubicBezTo>
                    <a:pt x="5881" y="53027"/>
                    <a:pt x="5887" y="53042"/>
                    <a:pt x="5898" y="53070"/>
                  </a:cubicBezTo>
                  <a:lnTo>
                    <a:pt x="5898" y="53070"/>
                  </a:lnTo>
                  <a:cubicBezTo>
                    <a:pt x="5433" y="51965"/>
                    <a:pt x="4492" y="51142"/>
                    <a:pt x="3318" y="51142"/>
                  </a:cubicBezTo>
                  <a:cubicBezTo>
                    <a:pt x="3087" y="51142"/>
                    <a:pt x="2848" y="51174"/>
                    <a:pt x="2601" y="51241"/>
                  </a:cubicBezTo>
                  <a:cubicBezTo>
                    <a:pt x="1337" y="51600"/>
                    <a:pt x="173" y="53195"/>
                    <a:pt x="719" y="54560"/>
                  </a:cubicBezTo>
                  <a:cubicBezTo>
                    <a:pt x="2027" y="57721"/>
                    <a:pt x="3808" y="60551"/>
                    <a:pt x="6222" y="62994"/>
                  </a:cubicBezTo>
                  <a:cubicBezTo>
                    <a:pt x="6746" y="63518"/>
                    <a:pt x="7436" y="63780"/>
                    <a:pt x="8126" y="63780"/>
                  </a:cubicBezTo>
                  <a:cubicBezTo>
                    <a:pt x="8815" y="63780"/>
                    <a:pt x="9505" y="63518"/>
                    <a:pt x="10029" y="62994"/>
                  </a:cubicBezTo>
                  <a:cubicBezTo>
                    <a:pt x="11092" y="61945"/>
                    <a:pt x="11092" y="60235"/>
                    <a:pt x="10029" y="59186"/>
                  </a:cubicBezTo>
                  <a:lnTo>
                    <a:pt x="9900" y="59057"/>
                  </a:lnTo>
                  <a:cubicBezTo>
                    <a:pt x="12328" y="58109"/>
                    <a:pt x="14713" y="57089"/>
                    <a:pt x="17055" y="55983"/>
                  </a:cubicBezTo>
                  <a:cubicBezTo>
                    <a:pt x="19109" y="59172"/>
                    <a:pt x="21825" y="61902"/>
                    <a:pt x="25000" y="63956"/>
                  </a:cubicBezTo>
                  <a:cubicBezTo>
                    <a:pt x="24813" y="64775"/>
                    <a:pt x="24540" y="65580"/>
                    <a:pt x="24181" y="66341"/>
                  </a:cubicBezTo>
                  <a:cubicBezTo>
                    <a:pt x="23477" y="67879"/>
                    <a:pt x="22687" y="69373"/>
                    <a:pt x="21911" y="70867"/>
                  </a:cubicBezTo>
                  <a:cubicBezTo>
                    <a:pt x="21563" y="70718"/>
                    <a:pt x="21194" y="70644"/>
                    <a:pt x="20827" y="70644"/>
                  </a:cubicBezTo>
                  <a:cubicBezTo>
                    <a:pt x="20136" y="70644"/>
                    <a:pt x="19453" y="70906"/>
                    <a:pt x="18937" y="71413"/>
                  </a:cubicBezTo>
                  <a:cubicBezTo>
                    <a:pt x="17917" y="72419"/>
                    <a:pt x="17888" y="74200"/>
                    <a:pt x="18937" y="75220"/>
                  </a:cubicBezTo>
                  <a:cubicBezTo>
                    <a:pt x="20819" y="77059"/>
                    <a:pt x="23161" y="78338"/>
                    <a:pt x="25718" y="78956"/>
                  </a:cubicBezTo>
                  <a:cubicBezTo>
                    <a:pt x="25929" y="79004"/>
                    <a:pt x="26145" y="79027"/>
                    <a:pt x="26360" y="79027"/>
                  </a:cubicBezTo>
                  <a:cubicBezTo>
                    <a:pt x="27559" y="79027"/>
                    <a:pt x="28757" y="78303"/>
                    <a:pt x="29037" y="77074"/>
                  </a:cubicBezTo>
                  <a:cubicBezTo>
                    <a:pt x="29353" y="75694"/>
                    <a:pt x="28620" y="74100"/>
                    <a:pt x="27155" y="73755"/>
                  </a:cubicBezTo>
                  <a:cubicBezTo>
                    <a:pt x="26954" y="73712"/>
                    <a:pt x="26753" y="73654"/>
                    <a:pt x="26552" y="73597"/>
                  </a:cubicBezTo>
                  <a:cubicBezTo>
                    <a:pt x="27758" y="71284"/>
                    <a:pt x="29123" y="68899"/>
                    <a:pt x="29928" y="66384"/>
                  </a:cubicBezTo>
                  <a:cubicBezTo>
                    <a:pt x="30603" y="66657"/>
                    <a:pt x="31307" y="66902"/>
                    <a:pt x="32011" y="67117"/>
                  </a:cubicBezTo>
                  <a:cubicBezTo>
                    <a:pt x="33692" y="67606"/>
                    <a:pt x="35459" y="67821"/>
                    <a:pt x="37198" y="68008"/>
                  </a:cubicBezTo>
                  <a:cubicBezTo>
                    <a:pt x="38078" y="68095"/>
                    <a:pt x="38962" y="68139"/>
                    <a:pt x="39845" y="68139"/>
                  </a:cubicBezTo>
                  <a:cubicBezTo>
                    <a:pt x="41009" y="68139"/>
                    <a:pt x="42173" y="68062"/>
                    <a:pt x="43333" y="67907"/>
                  </a:cubicBezTo>
                  <a:cubicBezTo>
                    <a:pt x="45200" y="70565"/>
                    <a:pt x="46608" y="73539"/>
                    <a:pt x="47470" y="76686"/>
                  </a:cubicBezTo>
                  <a:lnTo>
                    <a:pt x="46436" y="76987"/>
                  </a:lnTo>
                  <a:cubicBezTo>
                    <a:pt x="45028" y="77404"/>
                    <a:pt x="44195" y="78869"/>
                    <a:pt x="44554" y="80292"/>
                  </a:cubicBezTo>
                  <a:cubicBezTo>
                    <a:pt x="44877" y="81454"/>
                    <a:pt x="45999" y="82276"/>
                    <a:pt x="47171" y="82276"/>
                  </a:cubicBezTo>
                  <a:cubicBezTo>
                    <a:pt x="47405" y="82276"/>
                    <a:pt x="47641" y="82243"/>
                    <a:pt x="47873" y="82174"/>
                  </a:cubicBezTo>
                  <a:lnTo>
                    <a:pt x="55674" y="79890"/>
                  </a:lnTo>
                  <a:cubicBezTo>
                    <a:pt x="57082" y="79473"/>
                    <a:pt x="57915" y="78007"/>
                    <a:pt x="57556" y="76585"/>
                  </a:cubicBezTo>
                  <a:cubicBezTo>
                    <a:pt x="57233" y="75423"/>
                    <a:pt x="56120" y="74601"/>
                    <a:pt x="54944" y="74601"/>
                  </a:cubicBezTo>
                  <a:cubicBezTo>
                    <a:pt x="54709" y="74601"/>
                    <a:pt x="54471" y="74634"/>
                    <a:pt x="54237" y="74703"/>
                  </a:cubicBezTo>
                  <a:lnTo>
                    <a:pt x="52643" y="75163"/>
                  </a:lnTo>
                  <a:cubicBezTo>
                    <a:pt x="51824" y="72217"/>
                    <a:pt x="50602" y="69401"/>
                    <a:pt x="49008" y="66787"/>
                  </a:cubicBezTo>
                  <a:cubicBezTo>
                    <a:pt x="50947" y="66169"/>
                    <a:pt x="52844" y="65451"/>
                    <a:pt x="54683" y="64617"/>
                  </a:cubicBezTo>
                  <a:cubicBezTo>
                    <a:pt x="57269" y="63497"/>
                    <a:pt x="59654" y="61945"/>
                    <a:pt x="61723" y="60034"/>
                  </a:cubicBezTo>
                  <a:cubicBezTo>
                    <a:pt x="62901" y="58928"/>
                    <a:pt x="63892" y="57663"/>
                    <a:pt x="64682" y="56255"/>
                  </a:cubicBezTo>
                  <a:cubicBezTo>
                    <a:pt x="67599" y="57204"/>
                    <a:pt x="70501" y="58238"/>
                    <a:pt x="73374" y="59359"/>
                  </a:cubicBezTo>
                  <a:cubicBezTo>
                    <a:pt x="73044" y="59833"/>
                    <a:pt x="72699" y="60307"/>
                    <a:pt x="72455" y="60623"/>
                  </a:cubicBezTo>
                  <a:cubicBezTo>
                    <a:pt x="71535" y="61758"/>
                    <a:pt x="71334" y="63324"/>
                    <a:pt x="72455" y="64430"/>
                  </a:cubicBezTo>
                  <a:cubicBezTo>
                    <a:pt x="72944" y="64927"/>
                    <a:pt x="73713" y="65219"/>
                    <a:pt x="74467" y="65219"/>
                  </a:cubicBezTo>
                  <a:cubicBezTo>
                    <a:pt x="75152" y="65219"/>
                    <a:pt x="75824" y="64978"/>
                    <a:pt x="76262" y="64430"/>
                  </a:cubicBezTo>
                  <a:cubicBezTo>
                    <a:pt x="78561" y="61586"/>
                    <a:pt x="80343" y="58353"/>
                    <a:pt x="81492" y="54876"/>
                  </a:cubicBezTo>
                  <a:cubicBezTo>
                    <a:pt x="81909" y="53554"/>
                    <a:pt x="80960" y="51888"/>
                    <a:pt x="79581" y="51572"/>
                  </a:cubicBezTo>
                  <a:cubicBezTo>
                    <a:pt x="79358" y="51515"/>
                    <a:pt x="79133" y="51488"/>
                    <a:pt x="78912" y="51488"/>
                  </a:cubicBezTo>
                  <a:cubicBezTo>
                    <a:pt x="77724" y="51488"/>
                    <a:pt x="76628" y="52267"/>
                    <a:pt x="76277" y="53454"/>
                  </a:cubicBezTo>
                  <a:cubicBezTo>
                    <a:pt x="76133" y="53871"/>
                    <a:pt x="76004" y="54244"/>
                    <a:pt x="75874" y="54603"/>
                  </a:cubicBezTo>
                  <a:cubicBezTo>
                    <a:pt x="72814" y="53382"/>
                    <a:pt x="69711" y="52261"/>
                    <a:pt x="66579" y="51241"/>
                  </a:cubicBezTo>
                  <a:cubicBezTo>
                    <a:pt x="67225" y="48497"/>
                    <a:pt x="67369" y="45609"/>
                    <a:pt x="67168" y="42793"/>
                  </a:cubicBezTo>
                  <a:cubicBezTo>
                    <a:pt x="66909" y="39230"/>
                    <a:pt x="66320" y="35653"/>
                    <a:pt x="65185" y="32262"/>
                  </a:cubicBezTo>
                  <a:cubicBezTo>
                    <a:pt x="67714" y="31271"/>
                    <a:pt x="70171" y="30121"/>
                    <a:pt x="72541" y="28800"/>
                  </a:cubicBezTo>
                  <a:cubicBezTo>
                    <a:pt x="72642" y="28986"/>
                    <a:pt x="72728" y="29159"/>
                    <a:pt x="72828" y="29346"/>
                  </a:cubicBezTo>
                  <a:cubicBezTo>
                    <a:pt x="73287" y="30206"/>
                    <a:pt x="74229" y="30665"/>
                    <a:pt x="75168" y="30665"/>
                  </a:cubicBezTo>
                  <a:cubicBezTo>
                    <a:pt x="75640" y="30665"/>
                    <a:pt x="76112" y="30549"/>
                    <a:pt x="76521" y="30308"/>
                  </a:cubicBezTo>
                  <a:cubicBezTo>
                    <a:pt x="77814" y="29547"/>
                    <a:pt x="78173" y="27923"/>
                    <a:pt x="77483" y="26630"/>
                  </a:cubicBezTo>
                  <a:cubicBezTo>
                    <a:pt x="76392" y="24561"/>
                    <a:pt x="75156" y="22550"/>
                    <a:pt x="73805" y="20639"/>
                  </a:cubicBezTo>
                  <a:cubicBezTo>
                    <a:pt x="73238" y="19828"/>
                    <a:pt x="72352" y="19316"/>
                    <a:pt x="71427" y="19316"/>
                  </a:cubicBezTo>
                  <a:cubicBezTo>
                    <a:pt x="70993" y="19316"/>
                    <a:pt x="70550" y="19429"/>
                    <a:pt x="70127" y="19677"/>
                  </a:cubicBezTo>
                  <a:cubicBezTo>
                    <a:pt x="68949" y="20366"/>
                    <a:pt x="68317" y="22162"/>
                    <a:pt x="69150" y="23355"/>
                  </a:cubicBezTo>
                  <a:cubicBezTo>
                    <a:pt x="69352" y="23642"/>
                    <a:pt x="69538" y="23915"/>
                    <a:pt x="69740" y="24188"/>
                  </a:cubicBezTo>
                  <a:cubicBezTo>
                    <a:pt x="67584" y="25395"/>
                    <a:pt x="65358" y="26443"/>
                    <a:pt x="63059" y="27334"/>
                  </a:cubicBezTo>
                  <a:cubicBezTo>
                    <a:pt x="62886" y="27018"/>
                    <a:pt x="62714" y="26702"/>
                    <a:pt x="62527" y="26400"/>
                  </a:cubicBezTo>
                  <a:cubicBezTo>
                    <a:pt x="60717" y="23369"/>
                    <a:pt x="58318" y="20754"/>
                    <a:pt x="55444" y="18700"/>
                  </a:cubicBezTo>
                  <a:cubicBezTo>
                    <a:pt x="57427" y="16243"/>
                    <a:pt x="59309" y="13700"/>
                    <a:pt x="61090" y="11099"/>
                  </a:cubicBezTo>
                  <a:cubicBezTo>
                    <a:pt x="61148" y="11171"/>
                    <a:pt x="61205" y="11229"/>
                    <a:pt x="61263" y="11300"/>
                  </a:cubicBezTo>
                  <a:cubicBezTo>
                    <a:pt x="61210" y="11224"/>
                    <a:pt x="61183" y="11186"/>
                    <a:pt x="61184" y="11186"/>
                  </a:cubicBezTo>
                  <a:lnTo>
                    <a:pt x="61184" y="11186"/>
                  </a:lnTo>
                  <a:cubicBezTo>
                    <a:pt x="61184" y="11186"/>
                    <a:pt x="61239" y="11263"/>
                    <a:pt x="61349" y="11415"/>
                  </a:cubicBezTo>
                  <a:cubicBezTo>
                    <a:pt x="61939" y="12212"/>
                    <a:pt x="62812" y="12739"/>
                    <a:pt x="63737" y="12739"/>
                  </a:cubicBezTo>
                  <a:cubicBezTo>
                    <a:pt x="64163" y="12739"/>
                    <a:pt x="64601" y="12627"/>
                    <a:pt x="65027" y="12378"/>
                  </a:cubicBezTo>
                  <a:cubicBezTo>
                    <a:pt x="66191" y="11703"/>
                    <a:pt x="66866" y="9878"/>
                    <a:pt x="66004" y="8686"/>
                  </a:cubicBezTo>
                  <a:cubicBezTo>
                    <a:pt x="63662" y="5496"/>
                    <a:pt x="60329" y="3154"/>
                    <a:pt x="56392" y="2450"/>
                  </a:cubicBezTo>
                  <a:cubicBezTo>
                    <a:pt x="56192" y="2413"/>
                    <a:pt x="55987" y="2394"/>
                    <a:pt x="55782" y="2394"/>
                  </a:cubicBezTo>
                  <a:cubicBezTo>
                    <a:pt x="54576" y="2394"/>
                    <a:pt x="53368" y="3043"/>
                    <a:pt x="53074" y="4332"/>
                  </a:cubicBezTo>
                  <a:cubicBezTo>
                    <a:pt x="52772" y="5640"/>
                    <a:pt x="53476" y="7378"/>
                    <a:pt x="54956" y="7637"/>
                  </a:cubicBezTo>
                  <a:cubicBezTo>
                    <a:pt x="55530" y="7752"/>
                    <a:pt x="56091" y="7895"/>
                    <a:pt x="56651" y="8068"/>
                  </a:cubicBezTo>
                  <a:cubicBezTo>
                    <a:pt x="54783" y="10812"/>
                    <a:pt x="52829" y="13456"/>
                    <a:pt x="50732" y="15999"/>
                  </a:cubicBezTo>
                  <a:cubicBezTo>
                    <a:pt x="50157" y="15754"/>
                    <a:pt x="49568" y="15510"/>
                    <a:pt x="48964" y="15280"/>
                  </a:cubicBezTo>
                  <a:cubicBezTo>
                    <a:pt x="46757" y="14505"/>
                    <a:pt x="44446" y="14112"/>
                    <a:pt x="42130" y="14112"/>
                  </a:cubicBezTo>
                  <a:cubicBezTo>
                    <a:pt x="40797" y="14112"/>
                    <a:pt x="39463" y="14242"/>
                    <a:pt x="38146" y="14504"/>
                  </a:cubicBezTo>
                  <a:cubicBezTo>
                    <a:pt x="38175" y="11458"/>
                    <a:pt x="38074" y="8427"/>
                    <a:pt x="37873" y="5395"/>
                  </a:cubicBezTo>
                  <a:lnTo>
                    <a:pt x="39267" y="5395"/>
                  </a:lnTo>
                  <a:cubicBezTo>
                    <a:pt x="39282" y="5396"/>
                    <a:pt x="39298" y="5396"/>
                    <a:pt x="39313" y="5396"/>
                  </a:cubicBezTo>
                  <a:cubicBezTo>
                    <a:pt x="40704" y="5396"/>
                    <a:pt x="42024" y="4130"/>
                    <a:pt x="41968" y="2709"/>
                  </a:cubicBezTo>
                  <a:cubicBezTo>
                    <a:pt x="41896" y="1215"/>
                    <a:pt x="40775" y="51"/>
                    <a:pt x="39267" y="8"/>
                  </a:cubicBezTo>
                  <a:cubicBezTo>
                    <a:pt x="38980" y="3"/>
                    <a:pt x="38694" y="1"/>
                    <a:pt x="38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3"/>
            <p:cNvSpPr/>
            <p:nvPr/>
          </p:nvSpPr>
          <p:spPr>
            <a:xfrm>
              <a:off x="6722950" y="2567500"/>
              <a:ext cx="313600" cy="243175"/>
            </a:xfrm>
            <a:custGeom>
              <a:rect b="b" l="l" r="r" t="t"/>
              <a:pathLst>
                <a:path extrusionOk="0" h="9727" w="12544">
                  <a:moveTo>
                    <a:pt x="6265" y="0"/>
                  </a:moveTo>
                  <a:cubicBezTo>
                    <a:pt x="15" y="0"/>
                    <a:pt x="0" y="9727"/>
                    <a:pt x="6265" y="9727"/>
                  </a:cubicBezTo>
                  <a:cubicBezTo>
                    <a:pt x="12543" y="9727"/>
                    <a:pt x="12543" y="0"/>
                    <a:pt x="6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3"/>
            <p:cNvSpPr/>
            <p:nvPr/>
          </p:nvSpPr>
          <p:spPr>
            <a:xfrm>
              <a:off x="6775025" y="2619225"/>
              <a:ext cx="181050" cy="140450"/>
            </a:xfrm>
            <a:custGeom>
              <a:rect b="b" l="l" r="r" t="t"/>
              <a:pathLst>
                <a:path extrusionOk="0" h="5618" w="7242">
                  <a:moveTo>
                    <a:pt x="3621" y="0"/>
                  </a:moveTo>
                  <a:cubicBezTo>
                    <a:pt x="1" y="0"/>
                    <a:pt x="1" y="5618"/>
                    <a:pt x="3621" y="5618"/>
                  </a:cubicBezTo>
                  <a:cubicBezTo>
                    <a:pt x="7242" y="5618"/>
                    <a:pt x="7242" y="0"/>
                    <a:pt x="3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3"/>
            <p:cNvSpPr/>
            <p:nvPr/>
          </p:nvSpPr>
          <p:spPr>
            <a:xfrm>
              <a:off x="7189175" y="2542000"/>
              <a:ext cx="320400" cy="248575"/>
            </a:xfrm>
            <a:custGeom>
              <a:rect b="b" l="l" r="r" t="t"/>
              <a:pathLst>
                <a:path extrusionOk="0" h="9943" w="12816">
                  <a:moveTo>
                    <a:pt x="6408" y="0"/>
                  </a:moveTo>
                  <a:cubicBezTo>
                    <a:pt x="0" y="0"/>
                    <a:pt x="0" y="9942"/>
                    <a:pt x="6408" y="9942"/>
                  </a:cubicBezTo>
                  <a:cubicBezTo>
                    <a:pt x="12816" y="9942"/>
                    <a:pt x="12816" y="0"/>
                    <a:pt x="64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3"/>
            <p:cNvSpPr/>
            <p:nvPr/>
          </p:nvSpPr>
          <p:spPr>
            <a:xfrm>
              <a:off x="7256700" y="2594425"/>
              <a:ext cx="185350" cy="143700"/>
            </a:xfrm>
            <a:custGeom>
              <a:rect b="b" l="l" r="r" t="t"/>
              <a:pathLst>
                <a:path extrusionOk="0" h="5748" w="7414">
                  <a:moveTo>
                    <a:pt x="3707" y="1"/>
                  </a:moveTo>
                  <a:cubicBezTo>
                    <a:pt x="15" y="1"/>
                    <a:pt x="0" y="5748"/>
                    <a:pt x="3707" y="5748"/>
                  </a:cubicBezTo>
                  <a:cubicBezTo>
                    <a:pt x="7414" y="5748"/>
                    <a:pt x="7414" y="1"/>
                    <a:pt x="3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3"/>
            <p:cNvSpPr/>
            <p:nvPr/>
          </p:nvSpPr>
          <p:spPr>
            <a:xfrm>
              <a:off x="6926025" y="3025475"/>
              <a:ext cx="436625" cy="200625"/>
            </a:xfrm>
            <a:custGeom>
              <a:rect b="b" l="l" r="r" t="t"/>
              <a:pathLst>
                <a:path extrusionOk="0" h="8025" w="17465">
                  <a:moveTo>
                    <a:pt x="1410" y="0"/>
                  </a:moveTo>
                  <a:cubicBezTo>
                    <a:pt x="683" y="0"/>
                    <a:pt x="0" y="618"/>
                    <a:pt x="196" y="1551"/>
                  </a:cubicBezTo>
                  <a:cubicBezTo>
                    <a:pt x="1100" y="5820"/>
                    <a:pt x="4904" y="8024"/>
                    <a:pt x="8740" y="8024"/>
                  </a:cubicBezTo>
                  <a:cubicBezTo>
                    <a:pt x="11914" y="8024"/>
                    <a:pt x="15110" y="6515"/>
                    <a:pt x="16704" y="3419"/>
                  </a:cubicBezTo>
                  <a:cubicBezTo>
                    <a:pt x="17464" y="1931"/>
                    <a:pt x="16151" y="180"/>
                    <a:pt x="14778" y="180"/>
                  </a:cubicBezTo>
                  <a:cubicBezTo>
                    <a:pt x="14308" y="180"/>
                    <a:pt x="13831" y="385"/>
                    <a:pt x="13428" y="876"/>
                  </a:cubicBezTo>
                  <a:cubicBezTo>
                    <a:pt x="11804" y="2876"/>
                    <a:pt x="9876" y="3906"/>
                    <a:pt x="7965" y="3906"/>
                  </a:cubicBezTo>
                  <a:cubicBezTo>
                    <a:pt x="6006" y="3906"/>
                    <a:pt x="4066" y="2822"/>
                    <a:pt x="2495" y="589"/>
                  </a:cubicBezTo>
                  <a:cubicBezTo>
                    <a:pt x="2208" y="181"/>
                    <a:pt x="1802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63"/>
          <p:cNvGrpSpPr/>
          <p:nvPr/>
        </p:nvGrpSpPr>
        <p:grpSpPr>
          <a:xfrm flipH="1">
            <a:off x="619050" y="535000"/>
            <a:ext cx="1119850" cy="2035875"/>
            <a:chOff x="2955150" y="997425"/>
            <a:chExt cx="1119850" cy="2035875"/>
          </a:xfrm>
        </p:grpSpPr>
        <p:sp>
          <p:nvSpPr>
            <p:cNvPr id="818" name="Google Shape;818;p63"/>
            <p:cNvSpPr/>
            <p:nvPr/>
          </p:nvSpPr>
          <p:spPr>
            <a:xfrm>
              <a:off x="2955150" y="997425"/>
              <a:ext cx="1119850" cy="2035875"/>
            </a:xfrm>
            <a:custGeom>
              <a:rect b="b" l="l" r="r" t="t"/>
              <a:pathLst>
                <a:path extrusionOk="0" h="81435" w="44794">
                  <a:moveTo>
                    <a:pt x="23507" y="1"/>
                  </a:moveTo>
                  <a:cubicBezTo>
                    <a:pt x="22623" y="1"/>
                    <a:pt x="21689" y="978"/>
                    <a:pt x="22212" y="2044"/>
                  </a:cubicBezTo>
                  <a:cubicBezTo>
                    <a:pt x="22945" y="3553"/>
                    <a:pt x="22499" y="5320"/>
                    <a:pt x="22183" y="6857"/>
                  </a:cubicBezTo>
                  <a:cubicBezTo>
                    <a:pt x="22025" y="7676"/>
                    <a:pt x="21896" y="8481"/>
                    <a:pt x="21781" y="9300"/>
                  </a:cubicBezTo>
                  <a:cubicBezTo>
                    <a:pt x="21292" y="9429"/>
                    <a:pt x="20818" y="9602"/>
                    <a:pt x="20359" y="9831"/>
                  </a:cubicBezTo>
                  <a:cubicBezTo>
                    <a:pt x="19683" y="10061"/>
                    <a:pt x="19051" y="10449"/>
                    <a:pt x="18548" y="10952"/>
                  </a:cubicBezTo>
                  <a:cubicBezTo>
                    <a:pt x="18333" y="10420"/>
                    <a:pt x="18146" y="9889"/>
                    <a:pt x="17988" y="9343"/>
                  </a:cubicBezTo>
                  <a:cubicBezTo>
                    <a:pt x="17543" y="7806"/>
                    <a:pt x="17126" y="6240"/>
                    <a:pt x="16192" y="4903"/>
                  </a:cubicBezTo>
                  <a:cubicBezTo>
                    <a:pt x="15892" y="4488"/>
                    <a:pt x="15474" y="4315"/>
                    <a:pt x="15062" y="4315"/>
                  </a:cubicBezTo>
                  <a:cubicBezTo>
                    <a:pt x="14094" y="4315"/>
                    <a:pt x="13159" y="5270"/>
                    <a:pt x="13865" y="6268"/>
                  </a:cubicBezTo>
                  <a:cubicBezTo>
                    <a:pt x="14885" y="7719"/>
                    <a:pt x="15143" y="9458"/>
                    <a:pt x="15732" y="11096"/>
                  </a:cubicBezTo>
                  <a:cubicBezTo>
                    <a:pt x="15977" y="11814"/>
                    <a:pt x="16307" y="12504"/>
                    <a:pt x="16709" y="13150"/>
                  </a:cubicBezTo>
                  <a:cubicBezTo>
                    <a:pt x="16451" y="13567"/>
                    <a:pt x="16221" y="14012"/>
                    <a:pt x="16048" y="14486"/>
                  </a:cubicBezTo>
                  <a:cubicBezTo>
                    <a:pt x="15790" y="14989"/>
                    <a:pt x="15560" y="15506"/>
                    <a:pt x="15344" y="16038"/>
                  </a:cubicBezTo>
                  <a:cubicBezTo>
                    <a:pt x="14856" y="15794"/>
                    <a:pt x="14396" y="15521"/>
                    <a:pt x="13936" y="15219"/>
                  </a:cubicBezTo>
                  <a:cubicBezTo>
                    <a:pt x="12897" y="14490"/>
                    <a:pt x="11759" y="13913"/>
                    <a:pt x="10576" y="13913"/>
                  </a:cubicBezTo>
                  <a:cubicBezTo>
                    <a:pt x="10009" y="13913"/>
                    <a:pt x="9432" y="14045"/>
                    <a:pt x="8850" y="14357"/>
                  </a:cubicBezTo>
                  <a:cubicBezTo>
                    <a:pt x="7553" y="15067"/>
                    <a:pt x="8352" y="16862"/>
                    <a:pt x="9559" y="16862"/>
                  </a:cubicBezTo>
                  <a:cubicBezTo>
                    <a:pt x="9768" y="16862"/>
                    <a:pt x="9990" y="16808"/>
                    <a:pt x="10215" y="16685"/>
                  </a:cubicBezTo>
                  <a:cubicBezTo>
                    <a:pt x="10358" y="16608"/>
                    <a:pt x="10506" y="16576"/>
                    <a:pt x="10656" y="16576"/>
                  </a:cubicBezTo>
                  <a:cubicBezTo>
                    <a:pt x="11126" y="16576"/>
                    <a:pt x="11612" y="16890"/>
                    <a:pt x="11982" y="17130"/>
                  </a:cubicBezTo>
                  <a:cubicBezTo>
                    <a:pt x="12686" y="17590"/>
                    <a:pt x="13347" y="18093"/>
                    <a:pt x="14109" y="18480"/>
                  </a:cubicBezTo>
                  <a:cubicBezTo>
                    <a:pt x="14252" y="18567"/>
                    <a:pt x="14410" y="18639"/>
                    <a:pt x="14554" y="18710"/>
                  </a:cubicBezTo>
                  <a:cubicBezTo>
                    <a:pt x="14296" y="19888"/>
                    <a:pt x="14123" y="21095"/>
                    <a:pt x="14066" y="22317"/>
                  </a:cubicBezTo>
                  <a:cubicBezTo>
                    <a:pt x="13948" y="22307"/>
                    <a:pt x="13830" y="22302"/>
                    <a:pt x="13713" y="22302"/>
                  </a:cubicBezTo>
                  <a:cubicBezTo>
                    <a:pt x="13300" y="22302"/>
                    <a:pt x="12891" y="22360"/>
                    <a:pt x="12500" y="22460"/>
                  </a:cubicBezTo>
                  <a:cubicBezTo>
                    <a:pt x="11573" y="22706"/>
                    <a:pt x="10803" y="22939"/>
                    <a:pt x="9970" y="22939"/>
                  </a:cubicBezTo>
                  <a:cubicBezTo>
                    <a:pt x="9538" y="22939"/>
                    <a:pt x="9088" y="22876"/>
                    <a:pt x="8592" y="22719"/>
                  </a:cubicBezTo>
                  <a:cubicBezTo>
                    <a:pt x="8442" y="22672"/>
                    <a:pt x="8301" y="22651"/>
                    <a:pt x="8168" y="22651"/>
                  </a:cubicBezTo>
                  <a:cubicBezTo>
                    <a:pt x="6818" y="22651"/>
                    <a:pt x="6369" y="24848"/>
                    <a:pt x="7873" y="25319"/>
                  </a:cubicBezTo>
                  <a:cubicBezTo>
                    <a:pt x="8602" y="25560"/>
                    <a:pt x="9364" y="25679"/>
                    <a:pt x="10130" y="25679"/>
                  </a:cubicBezTo>
                  <a:cubicBezTo>
                    <a:pt x="10784" y="25679"/>
                    <a:pt x="11441" y="25592"/>
                    <a:pt x="12083" y="25420"/>
                  </a:cubicBezTo>
                  <a:cubicBezTo>
                    <a:pt x="12629" y="25262"/>
                    <a:pt x="13175" y="24989"/>
                    <a:pt x="13764" y="24974"/>
                  </a:cubicBezTo>
                  <a:cubicBezTo>
                    <a:pt x="13793" y="24970"/>
                    <a:pt x="13821" y="24968"/>
                    <a:pt x="13850" y="24968"/>
                  </a:cubicBezTo>
                  <a:cubicBezTo>
                    <a:pt x="13908" y="24968"/>
                    <a:pt x="13965" y="24974"/>
                    <a:pt x="14023" y="24974"/>
                  </a:cubicBezTo>
                  <a:cubicBezTo>
                    <a:pt x="14066" y="26325"/>
                    <a:pt x="14166" y="27676"/>
                    <a:pt x="14238" y="29026"/>
                  </a:cubicBezTo>
                  <a:lnTo>
                    <a:pt x="14195" y="29026"/>
                  </a:lnTo>
                  <a:cubicBezTo>
                    <a:pt x="13450" y="29138"/>
                    <a:pt x="12747" y="29443"/>
                    <a:pt x="11991" y="29443"/>
                  </a:cubicBezTo>
                  <a:cubicBezTo>
                    <a:pt x="11974" y="29443"/>
                    <a:pt x="11956" y="29443"/>
                    <a:pt x="11939" y="29443"/>
                  </a:cubicBezTo>
                  <a:cubicBezTo>
                    <a:pt x="11163" y="29428"/>
                    <a:pt x="10402" y="29198"/>
                    <a:pt x="9669" y="28997"/>
                  </a:cubicBezTo>
                  <a:cubicBezTo>
                    <a:pt x="9538" y="28962"/>
                    <a:pt x="9412" y="28946"/>
                    <a:pt x="9293" y="28946"/>
                  </a:cubicBezTo>
                  <a:cubicBezTo>
                    <a:pt x="7890" y="28946"/>
                    <a:pt x="7402" y="31187"/>
                    <a:pt x="8951" y="31598"/>
                  </a:cubicBezTo>
                  <a:cubicBezTo>
                    <a:pt x="9967" y="31878"/>
                    <a:pt x="11013" y="32120"/>
                    <a:pt x="12067" y="32120"/>
                  </a:cubicBezTo>
                  <a:cubicBezTo>
                    <a:pt x="12474" y="32120"/>
                    <a:pt x="12882" y="32084"/>
                    <a:pt x="13290" y="32000"/>
                  </a:cubicBezTo>
                  <a:cubicBezTo>
                    <a:pt x="13635" y="31928"/>
                    <a:pt x="13965" y="31813"/>
                    <a:pt x="14310" y="31727"/>
                  </a:cubicBezTo>
                  <a:lnTo>
                    <a:pt x="14310" y="31727"/>
                  </a:lnTo>
                  <a:cubicBezTo>
                    <a:pt x="14296" y="33537"/>
                    <a:pt x="14181" y="35348"/>
                    <a:pt x="13979" y="37144"/>
                  </a:cubicBezTo>
                  <a:cubicBezTo>
                    <a:pt x="13951" y="37302"/>
                    <a:pt x="13936" y="37474"/>
                    <a:pt x="13908" y="37632"/>
                  </a:cubicBezTo>
                  <a:cubicBezTo>
                    <a:pt x="13821" y="37618"/>
                    <a:pt x="13750" y="37603"/>
                    <a:pt x="13663" y="37589"/>
                  </a:cubicBezTo>
                  <a:cubicBezTo>
                    <a:pt x="12816" y="37402"/>
                    <a:pt x="12040" y="37000"/>
                    <a:pt x="11207" y="36756"/>
                  </a:cubicBezTo>
                  <a:cubicBezTo>
                    <a:pt x="10694" y="36598"/>
                    <a:pt x="10149" y="36508"/>
                    <a:pt x="9608" y="36508"/>
                  </a:cubicBezTo>
                  <a:cubicBezTo>
                    <a:pt x="8572" y="36508"/>
                    <a:pt x="7557" y="36839"/>
                    <a:pt x="6839" y="37661"/>
                  </a:cubicBezTo>
                  <a:cubicBezTo>
                    <a:pt x="5983" y="38659"/>
                    <a:pt x="6887" y="40010"/>
                    <a:pt x="7868" y="40010"/>
                  </a:cubicBezTo>
                  <a:cubicBezTo>
                    <a:pt x="8171" y="40010"/>
                    <a:pt x="8482" y="39880"/>
                    <a:pt x="8750" y="39572"/>
                  </a:cubicBezTo>
                  <a:cubicBezTo>
                    <a:pt x="9001" y="39277"/>
                    <a:pt x="9329" y="39168"/>
                    <a:pt x="9691" y="39168"/>
                  </a:cubicBezTo>
                  <a:cubicBezTo>
                    <a:pt x="10529" y="39168"/>
                    <a:pt x="11546" y="39753"/>
                    <a:pt x="12198" y="39974"/>
                  </a:cubicBezTo>
                  <a:cubicBezTo>
                    <a:pt x="12586" y="40103"/>
                    <a:pt x="12988" y="40204"/>
                    <a:pt x="13405" y="40261"/>
                  </a:cubicBezTo>
                  <a:cubicBezTo>
                    <a:pt x="13046" y="41942"/>
                    <a:pt x="12586" y="43580"/>
                    <a:pt x="12069" y="45204"/>
                  </a:cubicBezTo>
                  <a:cubicBezTo>
                    <a:pt x="11753" y="45060"/>
                    <a:pt x="11436" y="44959"/>
                    <a:pt x="11092" y="44916"/>
                  </a:cubicBezTo>
                  <a:cubicBezTo>
                    <a:pt x="9641" y="44658"/>
                    <a:pt x="8376" y="45160"/>
                    <a:pt x="7198" y="44040"/>
                  </a:cubicBezTo>
                  <a:cubicBezTo>
                    <a:pt x="6917" y="43774"/>
                    <a:pt x="6603" y="43663"/>
                    <a:pt x="6300" y="43663"/>
                  </a:cubicBezTo>
                  <a:cubicBezTo>
                    <a:pt x="5240" y="43663"/>
                    <a:pt x="4304" y="45024"/>
                    <a:pt x="5287" y="45951"/>
                  </a:cubicBezTo>
                  <a:cubicBezTo>
                    <a:pt x="6336" y="46971"/>
                    <a:pt x="7730" y="47545"/>
                    <a:pt x="9181" y="47560"/>
                  </a:cubicBezTo>
                  <a:cubicBezTo>
                    <a:pt x="9496" y="47560"/>
                    <a:pt x="9807" y="47527"/>
                    <a:pt x="10112" y="47527"/>
                  </a:cubicBezTo>
                  <a:cubicBezTo>
                    <a:pt x="10448" y="47527"/>
                    <a:pt x="10776" y="47567"/>
                    <a:pt x="11092" y="47732"/>
                  </a:cubicBezTo>
                  <a:lnTo>
                    <a:pt x="11178" y="47775"/>
                  </a:lnTo>
                  <a:cubicBezTo>
                    <a:pt x="10661" y="49212"/>
                    <a:pt x="10115" y="50649"/>
                    <a:pt x="9612" y="52085"/>
                  </a:cubicBezTo>
                  <a:cubicBezTo>
                    <a:pt x="9310" y="52028"/>
                    <a:pt x="9008" y="51970"/>
                    <a:pt x="8721" y="51913"/>
                  </a:cubicBezTo>
                  <a:cubicBezTo>
                    <a:pt x="7749" y="51713"/>
                    <a:pt x="6799" y="51548"/>
                    <a:pt x="5840" y="51548"/>
                  </a:cubicBezTo>
                  <a:cubicBezTo>
                    <a:pt x="5283" y="51548"/>
                    <a:pt x="4722" y="51603"/>
                    <a:pt x="4152" y="51741"/>
                  </a:cubicBezTo>
                  <a:cubicBezTo>
                    <a:pt x="2591" y="52114"/>
                    <a:pt x="3099" y="54383"/>
                    <a:pt x="4526" y="54383"/>
                  </a:cubicBezTo>
                  <a:cubicBezTo>
                    <a:pt x="4636" y="54383"/>
                    <a:pt x="4751" y="54370"/>
                    <a:pt x="4871" y="54341"/>
                  </a:cubicBezTo>
                  <a:cubicBezTo>
                    <a:pt x="5224" y="54260"/>
                    <a:pt x="5578" y="54226"/>
                    <a:pt x="5931" y="54226"/>
                  </a:cubicBezTo>
                  <a:cubicBezTo>
                    <a:pt x="6884" y="54226"/>
                    <a:pt x="7835" y="54468"/>
                    <a:pt x="8779" y="54657"/>
                  </a:cubicBezTo>
                  <a:cubicBezTo>
                    <a:pt x="8563" y="55390"/>
                    <a:pt x="8362" y="56123"/>
                    <a:pt x="8175" y="56884"/>
                  </a:cubicBezTo>
                  <a:cubicBezTo>
                    <a:pt x="8075" y="57344"/>
                    <a:pt x="7960" y="57818"/>
                    <a:pt x="7873" y="58306"/>
                  </a:cubicBezTo>
                  <a:cubicBezTo>
                    <a:pt x="5874" y="58738"/>
                    <a:pt x="3981" y="59775"/>
                    <a:pt x="1957" y="59775"/>
                  </a:cubicBezTo>
                  <a:cubicBezTo>
                    <a:pt x="1756" y="59775"/>
                    <a:pt x="1554" y="59765"/>
                    <a:pt x="1351" y="59743"/>
                  </a:cubicBezTo>
                  <a:cubicBezTo>
                    <a:pt x="1313" y="59739"/>
                    <a:pt x="1276" y="59736"/>
                    <a:pt x="1239" y="59736"/>
                  </a:cubicBezTo>
                  <a:cubicBezTo>
                    <a:pt x="568" y="59736"/>
                    <a:pt x="0" y="60453"/>
                    <a:pt x="0" y="61079"/>
                  </a:cubicBezTo>
                  <a:cubicBezTo>
                    <a:pt x="0" y="61884"/>
                    <a:pt x="618" y="62358"/>
                    <a:pt x="1351" y="62430"/>
                  </a:cubicBezTo>
                  <a:cubicBezTo>
                    <a:pt x="1570" y="62455"/>
                    <a:pt x="1787" y="62466"/>
                    <a:pt x="2001" y="62466"/>
                  </a:cubicBezTo>
                  <a:cubicBezTo>
                    <a:pt x="3898" y="62466"/>
                    <a:pt x="5635" y="61571"/>
                    <a:pt x="7442" y="61094"/>
                  </a:cubicBezTo>
                  <a:lnTo>
                    <a:pt x="7442" y="61094"/>
                  </a:lnTo>
                  <a:cubicBezTo>
                    <a:pt x="7299" y="62358"/>
                    <a:pt x="7313" y="63637"/>
                    <a:pt x="7457" y="64887"/>
                  </a:cubicBezTo>
                  <a:cubicBezTo>
                    <a:pt x="6983" y="65433"/>
                    <a:pt x="6695" y="66093"/>
                    <a:pt x="6336" y="66726"/>
                  </a:cubicBezTo>
                  <a:cubicBezTo>
                    <a:pt x="5891" y="67516"/>
                    <a:pt x="5144" y="67458"/>
                    <a:pt x="4411" y="67889"/>
                  </a:cubicBezTo>
                  <a:cubicBezTo>
                    <a:pt x="3477" y="68421"/>
                    <a:pt x="3003" y="69498"/>
                    <a:pt x="3262" y="70547"/>
                  </a:cubicBezTo>
                  <a:cubicBezTo>
                    <a:pt x="3428" y="71218"/>
                    <a:pt x="3941" y="71509"/>
                    <a:pt x="4472" y="71509"/>
                  </a:cubicBezTo>
                  <a:cubicBezTo>
                    <a:pt x="5181" y="71509"/>
                    <a:pt x="5922" y="70989"/>
                    <a:pt x="5905" y="70159"/>
                  </a:cubicBezTo>
                  <a:cubicBezTo>
                    <a:pt x="6264" y="69901"/>
                    <a:pt x="6925" y="69829"/>
                    <a:pt x="7284" y="69613"/>
                  </a:cubicBezTo>
                  <a:cubicBezTo>
                    <a:pt x="7773" y="69297"/>
                    <a:pt x="8175" y="68881"/>
                    <a:pt x="8477" y="68392"/>
                  </a:cubicBezTo>
                  <a:cubicBezTo>
                    <a:pt x="8649" y="68723"/>
                    <a:pt x="8836" y="69053"/>
                    <a:pt x="9052" y="69369"/>
                  </a:cubicBezTo>
                  <a:cubicBezTo>
                    <a:pt x="10072" y="70878"/>
                    <a:pt x="11465" y="72099"/>
                    <a:pt x="13103" y="72918"/>
                  </a:cubicBezTo>
                  <a:cubicBezTo>
                    <a:pt x="12873" y="73378"/>
                    <a:pt x="12600" y="73823"/>
                    <a:pt x="12255" y="74211"/>
                  </a:cubicBezTo>
                  <a:cubicBezTo>
                    <a:pt x="11609" y="74886"/>
                    <a:pt x="10675" y="75274"/>
                    <a:pt x="10014" y="75949"/>
                  </a:cubicBezTo>
                  <a:cubicBezTo>
                    <a:pt x="9296" y="76682"/>
                    <a:pt x="8850" y="77587"/>
                    <a:pt x="8879" y="78622"/>
                  </a:cubicBezTo>
                  <a:cubicBezTo>
                    <a:pt x="8893" y="79491"/>
                    <a:pt x="9572" y="79926"/>
                    <a:pt x="10244" y="79926"/>
                  </a:cubicBezTo>
                  <a:cubicBezTo>
                    <a:pt x="10916" y="79926"/>
                    <a:pt x="11580" y="79491"/>
                    <a:pt x="11566" y="78622"/>
                  </a:cubicBezTo>
                  <a:cubicBezTo>
                    <a:pt x="11551" y="77587"/>
                    <a:pt x="13290" y="76898"/>
                    <a:pt x="13951" y="76309"/>
                  </a:cubicBezTo>
                  <a:cubicBezTo>
                    <a:pt x="14439" y="75878"/>
                    <a:pt x="14827" y="75346"/>
                    <a:pt x="15114" y="74771"/>
                  </a:cubicBezTo>
                  <a:cubicBezTo>
                    <a:pt x="15258" y="74455"/>
                    <a:pt x="15416" y="74168"/>
                    <a:pt x="15589" y="73866"/>
                  </a:cubicBezTo>
                  <a:cubicBezTo>
                    <a:pt x="16953" y="74240"/>
                    <a:pt x="18361" y="74484"/>
                    <a:pt x="19769" y="74584"/>
                  </a:cubicBezTo>
                  <a:cubicBezTo>
                    <a:pt x="20564" y="74661"/>
                    <a:pt x="21350" y="74696"/>
                    <a:pt x="22140" y="74696"/>
                  </a:cubicBezTo>
                  <a:cubicBezTo>
                    <a:pt x="22393" y="74696"/>
                    <a:pt x="22647" y="74692"/>
                    <a:pt x="22902" y="74685"/>
                  </a:cubicBezTo>
                  <a:lnTo>
                    <a:pt x="22902" y="74685"/>
                  </a:lnTo>
                  <a:cubicBezTo>
                    <a:pt x="22945" y="75159"/>
                    <a:pt x="22557" y="75633"/>
                    <a:pt x="22384" y="76064"/>
                  </a:cubicBezTo>
                  <a:cubicBezTo>
                    <a:pt x="22126" y="76682"/>
                    <a:pt x="22054" y="77357"/>
                    <a:pt x="22169" y="78018"/>
                  </a:cubicBezTo>
                  <a:cubicBezTo>
                    <a:pt x="22255" y="78521"/>
                    <a:pt x="22629" y="79225"/>
                    <a:pt x="22571" y="79728"/>
                  </a:cubicBezTo>
                  <a:cubicBezTo>
                    <a:pt x="22471" y="80446"/>
                    <a:pt x="22743" y="81165"/>
                    <a:pt x="23505" y="81395"/>
                  </a:cubicBezTo>
                  <a:cubicBezTo>
                    <a:pt x="23603" y="81421"/>
                    <a:pt x="23709" y="81434"/>
                    <a:pt x="23817" y="81434"/>
                  </a:cubicBezTo>
                  <a:cubicBezTo>
                    <a:pt x="24407" y="81434"/>
                    <a:pt x="25084" y="81053"/>
                    <a:pt x="25157" y="80446"/>
                  </a:cubicBezTo>
                  <a:cubicBezTo>
                    <a:pt x="25286" y="79556"/>
                    <a:pt x="25143" y="78837"/>
                    <a:pt x="24913" y="77975"/>
                  </a:cubicBezTo>
                  <a:cubicBezTo>
                    <a:pt x="24683" y="77084"/>
                    <a:pt x="25172" y="76625"/>
                    <a:pt x="25430" y="75806"/>
                  </a:cubicBezTo>
                  <a:cubicBezTo>
                    <a:pt x="25588" y="75346"/>
                    <a:pt x="25631" y="74843"/>
                    <a:pt x="25574" y="74369"/>
                  </a:cubicBezTo>
                  <a:cubicBezTo>
                    <a:pt x="27154" y="74082"/>
                    <a:pt x="28648" y="73421"/>
                    <a:pt x="29927" y="72429"/>
                  </a:cubicBezTo>
                  <a:cubicBezTo>
                    <a:pt x="30128" y="72846"/>
                    <a:pt x="30258" y="73335"/>
                    <a:pt x="30502" y="73866"/>
                  </a:cubicBezTo>
                  <a:cubicBezTo>
                    <a:pt x="30775" y="74470"/>
                    <a:pt x="31235" y="74958"/>
                    <a:pt x="31824" y="75260"/>
                  </a:cubicBezTo>
                  <a:cubicBezTo>
                    <a:pt x="32427" y="75605"/>
                    <a:pt x="32499" y="75820"/>
                    <a:pt x="32686" y="76495"/>
                  </a:cubicBezTo>
                  <a:cubicBezTo>
                    <a:pt x="32857" y="77164"/>
                    <a:pt x="33371" y="77453"/>
                    <a:pt x="33901" y="77453"/>
                  </a:cubicBezTo>
                  <a:cubicBezTo>
                    <a:pt x="34703" y="77453"/>
                    <a:pt x="35540" y="76790"/>
                    <a:pt x="35272" y="75777"/>
                  </a:cubicBezTo>
                  <a:cubicBezTo>
                    <a:pt x="35071" y="75001"/>
                    <a:pt x="34798" y="74211"/>
                    <a:pt x="34223" y="73622"/>
                  </a:cubicBezTo>
                  <a:cubicBezTo>
                    <a:pt x="33878" y="73277"/>
                    <a:pt x="33404" y="73177"/>
                    <a:pt x="33059" y="72875"/>
                  </a:cubicBezTo>
                  <a:cubicBezTo>
                    <a:pt x="32844" y="72674"/>
                    <a:pt x="32801" y="72358"/>
                    <a:pt x="32700" y="72085"/>
                  </a:cubicBezTo>
                  <a:cubicBezTo>
                    <a:pt x="32513" y="71467"/>
                    <a:pt x="32211" y="70878"/>
                    <a:pt x="31809" y="70375"/>
                  </a:cubicBezTo>
                  <a:cubicBezTo>
                    <a:pt x="32441" y="69427"/>
                    <a:pt x="32973" y="68421"/>
                    <a:pt x="33375" y="67343"/>
                  </a:cubicBezTo>
                  <a:cubicBezTo>
                    <a:pt x="33387" y="67343"/>
                    <a:pt x="33398" y="67343"/>
                    <a:pt x="33409" y="67343"/>
                  </a:cubicBezTo>
                  <a:cubicBezTo>
                    <a:pt x="34302" y="67343"/>
                    <a:pt x="35138" y="67894"/>
                    <a:pt x="35918" y="68292"/>
                  </a:cubicBezTo>
                  <a:cubicBezTo>
                    <a:pt x="36948" y="68834"/>
                    <a:pt x="38004" y="69256"/>
                    <a:pt x="39179" y="69256"/>
                  </a:cubicBezTo>
                  <a:cubicBezTo>
                    <a:pt x="39217" y="69256"/>
                    <a:pt x="39256" y="69255"/>
                    <a:pt x="39295" y="69254"/>
                  </a:cubicBezTo>
                  <a:cubicBezTo>
                    <a:pt x="41009" y="69226"/>
                    <a:pt x="41033" y="66567"/>
                    <a:pt x="39322" y="66567"/>
                  </a:cubicBezTo>
                  <a:cubicBezTo>
                    <a:pt x="39313" y="66567"/>
                    <a:pt x="39304" y="66567"/>
                    <a:pt x="39295" y="66568"/>
                  </a:cubicBezTo>
                  <a:cubicBezTo>
                    <a:pt x="39283" y="66568"/>
                    <a:pt x="39272" y="66568"/>
                    <a:pt x="39261" y="66568"/>
                  </a:cubicBezTo>
                  <a:cubicBezTo>
                    <a:pt x="38027" y="66568"/>
                    <a:pt x="37029" y="65787"/>
                    <a:pt x="35947" y="65289"/>
                  </a:cubicBezTo>
                  <a:cubicBezTo>
                    <a:pt x="35401" y="65030"/>
                    <a:pt x="34826" y="64844"/>
                    <a:pt x="34237" y="64729"/>
                  </a:cubicBezTo>
                  <a:cubicBezTo>
                    <a:pt x="34611" y="63364"/>
                    <a:pt x="34913" y="61984"/>
                    <a:pt x="35229" y="60663"/>
                  </a:cubicBezTo>
                  <a:cubicBezTo>
                    <a:pt x="35355" y="60636"/>
                    <a:pt x="35483" y="60623"/>
                    <a:pt x="35612" y="60623"/>
                  </a:cubicBezTo>
                  <a:cubicBezTo>
                    <a:pt x="35833" y="60623"/>
                    <a:pt x="36054" y="60662"/>
                    <a:pt x="36263" y="60734"/>
                  </a:cubicBezTo>
                  <a:cubicBezTo>
                    <a:pt x="36881" y="60979"/>
                    <a:pt x="37412" y="61395"/>
                    <a:pt x="38045" y="61611"/>
                  </a:cubicBezTo>
                  <a:cubicBezTo>
                    <a:pt x="38499" y="61756"/>
                    <a:pt x="38957" y="61822"/>
                    <a:pt x="39413" y="61822"/>
                  </a:cubicBezTo>
                  <a:cubicBezTo>
                    <a:pt x="40224" y="61822"/>
                    <a:pt x="41025" y="61611"/>
                    <a:pt x="41780" y="61252"/>
                  </a:cubicBezTo>
                  <a:cubicBezTo>
                    <a:pt x="43118" y="60595"/>
                    <a:pt x="42287" y="58773"/>
                    <a:pt x="41038" y="58773"/>
                  </a:cubicBezTo>
                  <a:cubicBezTo>
                    <a:pt x="40838" y="58773"/>
                    <a:pt x="40629" y="58820"/>
                    <a:pt x="40415" y="58924"/>
                  </a:cubicBezTo>
                  <a:cubicBezTo>
                    <a:pt x="40118" y="59067"/>
                    <a:pt x="39842" y="59126"/>
                    <a:pt x="39579" y="59126"/>
                  </a:cubicBezTo>
                  <a:cubicBezTo>
                    <a:pt x="38839" y="59126"/>
                    <a:pt x="38201" y="58664"/>
                    <a:pt x="37470" y="58335"/>
                  </a:cubicBezTo>
                  <a:cubicBezTo>
                    <a:pt x="36953" y="58105"/>
                    <a:pt x="36407" y="57976"/>
                    <a:pt x="35846" y="57976"/>
                  </a:cubicBezTo>
                  <a:cubicBezTo>
                    <a:pt x="36134" y="56669"/>
                    <a:pt x="36378" y="55347"/>
                    <a:pt x="36565" y="54025"/>
                  </a:cubicBezTo>
                  <a:cubicBezTo>
                    <a:pt x="37269" y="54082"/>
                    <a:pt x="37930" y="54427"/>
                    <a:pt x="38619" y="54542"/>
                  </a:cubicBezTo>
                  <a:cubicBezTo>
                    <a:pt x="38881" y="54589"/>
                    <a:pt x="39146" y="54614"/>
                    <a:pt x="39411" y="54614"/>
                  </a:cubicBezTo>
                  <a:cubicBezTo>
                    <a:pt x="39874" y="54614"/>
                    <a:pt x="40336" y="54540"/>
                    <a:pt x="40774" y="54384"/>
                  </a:cubicBezTo>
                  <a:cubicBezTo>
                    <a:pt x="41157" y="54257"/>
                    <a:pt x="41643" y="53948"/>
                    <a:pt x="42073" y="53948"/>
                  </a:cubicBezTo>
                  <a:cubicBezTo>
                    <a:pt x="42224" y="53948"/>
                    <a:pt x="42368" y="53986"/>
                    <a:pt x="42498" y="54082"/>
                  </a:cubicBezTo>
                  <a:cubicBezTo>
                    <a:pt x="42682" y="54217"/>
                    <a:pt x="42897" y="54276"/>
                    <a:pt x="43116" y="54276"/>
                  </a:cubicBezTo>
                  <a:cubicBezTo>
                    <a:pt x="43598" y="54276"/>
                    <a:pt x="44100" y="53989"/>
                    <a:pt x="44337" y="53594"/>
                  </a:cubicBezTo>
                  <a:cubicBezTo>
                    <a:pt x="44754" y="52933"/>
                    <a:pt x="44452" y="52186"/>
                    <a:pt x="43863" y="51755"/>
                  </a:cubicBezTo>
                  <a:cubicBezTo>
                    <a:pt x="43373" y="51399"/>
                    <a:pt x="42793" y="51249"/>
                    <a:pt x="42204" y="51249"/>
                  </a:cubicBezTo>
                  <a:cubicBezTo>
                    <a:pt x="41913" y="51249"/>
                    <a:pt x="41620" y="51286"/>
                    <a:pt x="41335" y="51353"/>
                  </a:cubicBezTo>
                  <a:cubicBezTo>
                    <a:pt x="40593" y="51517"/>
                    <a:pt x="40006" y="51904"/>
                    <a:pt x="39288" y="51904"/>
                  </a:cubicBezTo>
                  <a:cubicBezTo>
                    <a:pt x="39130" y="51904"/>
                    <a:pt x="38966" y="51885"/>
                    <a:pt x="38792" y="51841"/>
                  </a:cubicBezTo>
                  <a:cubicBezTo>
                    <a:pt x="38160" y="51683"/>
                    <a:pt x="37542" y="51453"/>
                    <a:pt x="36910" y="51367"/>
                  </a:cubicBezTo>
                  <a:cubicBezTo>
                    <a:pt x="36996" y="50376"/>
                    <a:pt x="37053" y="49399"/>
                    <a:pt x="37068" y="48407"/>
                  </a:cubicBezTo>
                  <a:cubicBezTo>
                    <a:pt x="37068" y="47948"/>
                    <a:pt x="37068" y="47502"/>
                    <a:pt x="37053" y="47043"/>
                  </a:cubicBezTo>
                  <a:cubicBezTo>
                    <a:pt x="37121" y="47038"/>
                    <a:pt x="37191" y="47035"/>
                    <a:pt x="37261" y="47035"/>
                  </a:cubicBezTo>
                  <a:cubicBezTo>
                    <a:pt x="38003" y="47035"/>
                    <a:pt x="38838" y="47292"/>
                    <a:pt x="39481" y="47344"/>
                  </a:cubicBezTo>
                  <a:cubicBezTo>
                    <a:pt x="39639" y="47355"/>
                    <a:pt x="39797" y="47361"/>
                    <a:pt x="39954" y="47361"/>
                  </a:cubicBezTo>
                  <a:cubicBezTo>
                    <a:pt x="41231" y="47361"/>
                    <a:pt x="42489" y="46999"/>
                    <a:pt x="43576" y="46295"/>
                  </a:cubicBezTo>
                  <a:cubicBezTo>
                    <a:pt x="44793" y="45524"/>
                    <a:pt x="44039" y="43752"/>
                    <a:pt x="42899" y="43752"/>
                  </a:cubicBezTo>
                  <a:cubicBezTo>
                    <a:pt x="42680" y="43752"/>
                    <a:pt x="42447" y="43817"/>
                    <a:pt x="42211" y="43968"/>
                  </a:cubicBezTo>
                  <a:cubicBezTo>
                    <a:pt x="41424" y="44462"/>
                    <a:pt x="40698" y="44608"/>
                    <a:pt x="39948" y="44608"/>
                  </a:cubicBezTo>
                  <a:cubicBezTo>
                    <a:pt x="39303" y="44608"/>
                    <a:pt x="38639" y="44500"/>
                    <a:pt x="37901" y="44413"/>
                  </a:cubicBezTo>
                  <a:cubicBezTo>
                    <a:pt x="37700" y="44385"/>
                    <a:pt x="37484" y="44370"/>
                    <a:pt x="37269" y="44370"/>
                  </a:cubicBezTo>
                  <a:cubicBezTo>
                    <a:pt x="37484" y="42718"/>
                    <a:pt x="37657" y="41051"/>
                    <a:pt x="37772" y="39399"/>
                  </a:cubicBezTo>
                  <a:cubicBezTo>
                    <a:pt x="38389" y="39414"/>
                    <a:pt x="38993" y="39687"/>
                    <a:pt x="39697" y="39959"/>
                  </a:cubicBezTo>
                  <a:cubicBezTo>
                    <a:pt x="40112" y="40115"/>
                    <a:pt x="40520" y="40190"/>
                    <a:pt x="40916" y="40190"/>
                  </a:cubicBezTo>
                  <a:cubicBezTo>
                    <a:pt x="41725" y="40190"/>
                    <a:pt x="42484" y="39877"/>
                    <a:pt x="43159" y="39299"/>
                  </a:cubicBezTo>
                  <a:cubicBezTo>
                    <a:pt x="44186" y="38407"/>
                    <a:pt x="43228" y="37046"/>
                    <a:pt x="42136" y="37046"/>
                  </a:cubicBezTo>
                  <a:cubicBezTo>
                    <a:pt x="41837" y="37046"/>
                    <a:pt x="41529" y="37147"/>
                    <a:pt x="41248" y="37388"/>
                  </a:cubicBezTo>
                  <a:cubicBezTo>
                    <a:pt x="41147" y="37476"/>
                    <a:pt x="41039" y="37510"/>
                    <a:pt x="40930" y="37510"/>
                  </a:cubicBezTo>
                  <a:cubicBezTo>
                    <a:pt x="40686" y="37510"/>
                    <a:pt x="40433" y="37339"/>
                    <a:pt x="40214" y="37230"/>
                  </a:cubicBezTo>
                  <a:cubicBezTo>
                    <a:pt x="39654" y="36971"/>
                    <a:pt x="39065" y="36784"/>
                    <a:pt x="38461" y="36698"/>
                  </a:cubicBezTo>
                  <a:cubicBezTo>
                    <a:pt x="38274" y="36684"/>
                    <a:pt x="38088" y="36669"/>
                    <a:pt x="37901" y="36669"/>
                  </a:cubicBezTo>
                  <a:cubicBezTo>
                    <a:pt x="37915" y="36123"/>
                    <a:pt x="37930" y="35592"/>
                    <a:pt x="37930" y="35046"/>
                  </a:cubicBezTo>
                  <a:cubicBezTo>
                    <a:pt x="37930" y="33580"/>
                    <a:pt x="37872" y="32086"/>
                    <a:pt x="37772" y="30606"/>
                  </a:cubicBezTo>
                  <a:lnTo>
                    <a:pt x="37772" y="30606"/>
                  </a:lnTo>
                  <a:cubicBezTo>
                    <a:pt x="38361" y="30635"/>
                    <a:pt x="38964" y="30707"/>
                    <a:pt x="39568" y="30793"/>
                  </a:cubicBezTo>
                  <a:cubicBezTo>
                    <a:pt x="39941" y="30847"/>
                    <a:pt x="40305" y="30878"/>
                    <a:pt x="40659" y="30878"/>
                  </a:cubicBezTo>
                  <a:cubicBezTo>
                    <a:pt x="41722" y="30878"/>
                    <a:pt x="42700" y="30603"/>
                    <a:pt x="43605" y="29859"/>
                  </a:cubicBezTo>
                  <a:cubicBezTo>
                    <a:pt x="44659" y="28986"/>
                    <a:pt x="43691" y="27621"/>
                    <a:pt x="42580" y="27621"/>
                  </a:cubicBezTo>
                  <a:cubicBezTo>
                    <a:pt x="42283" y="27621"/>
                    <a:pt x="41976" y="27718"/>
                    <a:pt x="41694" y="27948"/>
                  </a:cubicBezTo>
                  <a:cubicBezTo>
                    <a:pt x="41415" y="28178"/>
                    <a:pt x="41043" y="28257"/>
                    <a:pt x="40638" y="28257"/>
                  </a:cubicBezTo>
                  <a:cubicBezTo>
                    <a:pt x="39851" y="28257"/>
                    <a:pt x="38938" y="27962"/>
                    <a:pt x="38332" y="27905"/>
                  </a:cubicBezTo>
                  <a:cubicBezTo>
                    <a:pt x="38045" y="27877"/>
                    <a:pt x="37757" y="27862"/>
                    <a:pt x="37470" y="27862"/>
                  </a:cubicBezTo>
                  <a:cubicBezTo>
                    <a:pt x="37254" y="26153"/>
                    <a:pt x="36953" y="24457"/>
                    <a:pt x="36565" y="22776"/>
                  </a:cubicBezTo>
                  <a:cubicBezTo>
                    <a:pt x="36522" y="22618"/>
                    <a:pt x="36479" y="22460"/>
                    <a:pt x="36450" y="22302"/>
                  </a:cubicBezTo>
                  <a:cubicBezTo>
                    <a:pt x="36550" y="22259"/>
                    <a:pt x="36651" y="22245"/>
                    <a:pt x="36752" y="22230"/>
                  </a:cubicBezTo>
                  <a:cubicBezTo>
                    <a:pt x="37441" y="22144"/>
                    <a:pt x="38088" y="22101"/>
                    <a:pt x="38734" y="21799"/>
                  </a:cubicBezTo>
                  <a:cubicBezTo>
                    <a:pt x="39984" y="21225"/>
                    <a:pt x="40889" y="20075"/>
                    <a:pt x="41162" y="18710"/>
                  </a:cubicBezTo>
                  <a:cubicBezTo>
                    <a:pt x="41370" y="17697"/>
                    <a:pt x="40508" y="17028"/>
                    <a:pt x="39717" y="17028"/>
                  </a:cubicBezTo>
                  <a:cubicBezTo>
                    <a:pt x="39197" y="17028"/>
                    <a:pt x="38707" y="17319"/>
                    <a:pt x="38576" y="17992"/>
                  </a:cubicBezTo>
                  <a:cubicBezTo>
                    <a:pt x="38260" y="19558"/>
                    <a:pt x="37111" y="19371"/>
                    <a:pt x="35861" y="19644"/>
                  </a:cubicBezTo>
                  <a:cubicBezTo>
                    <a:pt x="35803" y="19659"/>
                    <a:pt x="35746" y="19673"/>
                    <a:pt x="35688" y="19687"/>
                  </a:cubicBezTo>
                  <a:cubicBezTo>
                    <a:pt x="35473" y="19012"/>
                    <a:pt x="35229" y="18351"/>
                    <a:pt x="34956" y="17690"/>
                  </a:cubicBezTo>
                  <a:cubicBezTo>
                    <a:pt x="34740" y="17159"/>
                    <a:pt x="34510" y="16613"/>
                    <a:pt x="34252" y="16081"/>
                  </a:cubicBezTo>
                  <a:cubicBezTo>
                    <a:pt x="34740" y="15406"/>
                    <a:pt x="35559" y="14917"/>
                    <a:pt x="36177" y="14486"/>
                  </a:cubicBezTo>
                  <a:cubicBezTo>
                    <a:pt x="37312" y="13711"/>
                    <a:pt x="38476" y="12892"/>
                    <a:pt x="38792" y="11484"/>
                  </a:cubicBezTo>
                  <a:cubicBezTo>
                    <a:pt x="39025" y="10464"/>
                    <a:pt x="38177" y="9797"/>
                    <a:pt x="37380" y="9797"/>
                  </a:cubicBezTo>
                  <a:cubicBezTo>
                    <a:pt x="36852" y="9797"/>
                    <a:pt x="36346" y="10090"/>
                    <a:pt x="36191" y="10765"/>
                  </a:cubicBezTo>
                  <a:cubicBezTo>
                    <a:pt x="36048" y="11426"/>
                    <a:pt x="35358" y="11785"/>
                    <a:pt x="34826" y="12159"/>
                  </a:cubicBezTo>
                  <a:cubicBezTo>
                    <a:pt x="34223" y="12547"/>
                    <a:pt x="33648" y="12963"/>
                    <a:pt x="33102" y="13409"/>
                  </a:cubicBezTo>
                  <a:cubicBezTo>
                    <a:pt x="33016" y="13481"/>
                    <a:pt x="32944" y="13553"/>
                    <a:pt x="32858" y="13624"/>
                  </a:cubicBezTo>
                  <a:cubicBezTo>
                    <a:pt x="32370" y="12920"/>
                    <a:pt x="31795" y="12288"/>
                    <a:pt x="31148" y="11728"/>
                  </a:cubicBezTo>
                  <a:cubicBezTo>
                    <a:pt x="30904" y="11512"/>
                    <a:pt x="30631" y="11311"/>
                    <a:pt x="30372" y="11110"/>
                  </a:cubicBezTo>
                  <a:cubicBezTo>
                    <a:pt x="30516" y="10780"/>
                    <a:pt x="30645" y="10435"/>
                    <a:pt x="30746" y="10076"/>
                  </a:cubicBezTo>
                  <a:cubicBezTo>
                    <a:pt x="30990" y="9271"/>
                    <a:pt x="31062" y="8452"/>
                    <a:pt x="31191" y="7633"/>
                  </a:cubicBezTo>
                  <a:cubicBezTo>
                    <a:pt x="31263" y="7173"/>
                    <a:pt x="31364" y="6168"/>
                    <a:pt x="31895" y="5938"/>
                  </a:cubicBezTo>
                  <a:cubicBezTo>
                    <a:pt x="32571" y="5665"/>
                    <a:pt x="33059" y="5047"/>
                    <a:pt x="32844" y="4286"/>
                  </a:cubicBezTo>
                  <a:cubicBezTo>
                    <a:pt x="32690" y="3767"/>
                    <a:pt x="32121" y="3277"/>
                    <a:pt x="31548" y="3277"/>
                  </a:cubicBezTo>
                  <a:cubicBezTo>
                    <a:pt x="31423" y="3277"/>
                    <a:pt x="31298" y="3300"/>
                    <a:pt x="31177" y="3352"/>
                  </a:cubicBezTo>
                  <a:cubicBezTo>
                    <a:pt x="29338" y="4128"/>
                    <a:pt x="28749" y="5708"/>
                    <a:pt x="28505" y="7590"/>
                  </a:cubicBezTo>
                  <a:cubicBezTo>
                    <a:pt x="28404" y="8337"/>
                    <a:pt x="28232" y="9056"/>
                    <a:pt x="27988" y="9760"/>
                  </a:cubicBezTo>
                  <a:cubicBezTo>
                    <a:pt x="26910" y="9300"/>
                    <a:pt x="25746" y="9056"/>
                    <a:pt x="24582" y="8998"/>
                  </a:cubicBezTo>
                  <a:cubicBezTo>
                    <a:pt x="24712" y="8107"/>
                    <a:pt x="24884" y="7202"/>
                    <a:pt x="25042" y="6311"/>
                  </a:cubicBezTo>
                  <a:cubicBezTo>
                    <a:pt x="25387" y="4372"/>
                    <a:pt x="25430" y="2490"/>
                    <a:pt x="24539" y="694"/>
                  </a:cubicBezTo>
                  <a:cubicBezTo>
                    <a:pt x="24301" y="204"/>
                    <a:pt x="23909" y="1"/>
                    <a:pt x="23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3414175" y="1644050"/>
              <a:ext cx="176375" cy="136500"/>
            </a:xfrm>
            <a:custGeom>
              <a:rect b="b" l="l" r="r" t="t"/>
              <a:pathLst>
                <a:path extrusionOk="0" h="5460" w="7055">
                  <a:moveTo>
                    <a:pt x="3535" y="0"/>
                  </a:moveTo>
                  <a:cubicBezTo>
                    <a:pt x="15" y="0"/>
                    <a:pt x="0" y="5460"/>
                    <a:pt x="3535" y="5460"/>
                  </a:cubicBezTo>
                  <a:cubicBezTo>
                    <a:pt x="7055" y="5460"/>
                    <a:pt x="7055" y="0"/>
                    <a:pt x="35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3443625" y="1672775"/>
              <a:ext cx="102025" cy="79050"/>
            </a:xfrm>
            <a:custGeom>
              <a:rect b="b" l="l" r="r" t="t"/>
              <a:pathLst>
                <a:path extrusionOk="0" h="3162" w="4081">
                  <a:moveTo>
                    <a:pt x="2041" y="1"/>
                  </a:moveTo>
                  <a:cubicBezTo>
                    <a:pt x="1" y="1"/>
                    <a:pt x="1" y="3161"/>
                    <a:pt x="2041" y="3161"/>
                  </a:cubicBezTo>
                  <a:cubicBezTo>
                    <a:pt x="4067" y="3161"/>
                    <a:pt x="4081" y="1"/>
                    <a:pt x="2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3629675" y="1632900"/>
              <a:ext cx="175325" cy="136175"/>
            </a:xfrm>
            <a:custGeom>
              <a:rect b="b" l="l" r="r" t="t"/>
              <a:pathLst>
                <a:path extrusionOk="0" h="5447" w="7013">
                  <a:moveTo>
                    <a:pt x="3506" y="1"/>
                  </a:moveTo>
                  <a:cubicBezTo>
                    <a:pt x="15" y="1"/>
                    <a:pt x="1" y="5446"/>
                    <a:pt x="3506" y="5446"/>
                  </a:cubicBezTo>
                  <a:cubicBezTo>
                    <a:pt x="7012" y="5446"/>
                    <a:pt x="7012" y="1"/>
                    <a:pt x="3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3666675" y="1661650"/>
              <a:ext cx="101325" cy="78675"/>
            </a:xfrm>
            <a:custGeom>
              <a:rect b="b" l="l" r="r" t="t"/>
              <a:pathLst>
                <a:path extrusionOk="0" h="3147" w="4053">
                  <a:moveTo>
                    <a:pt x="2026" y="0"/>
                  </a:moveTo>
                  <a:cubicBezTo>
                    <a:pt x="1" y="0"/>
                    <a:pt x="1" y="3147"/>
                    <a:pt x="2026" y="3147"/>
                  </a:cubicBezTo>
                  <a:cubicBezTo>
                    <a:pt x="4052" y="3147"/>
                    <a:pt x="4052" y="0"/>
                    <a:pt x="2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3504700" y="1922200"/>
              <a:ext cx="183900" cy="160375"/>
            </a:xfrm>
            <a:custGeom>
              <a:rect b="b" l="l" r="r" t="t"/>
              <a:pathLst>
                <a:path extrusionOk="0" h="6415" w="7356">
                  <a:moveTo>
                    <a:pt x="3801" y="0"/>
                  </a:moveTo>
                  <a:cubicBezTo>
                    <a:pt x="3585" y="0"/>
                    <a:pt x="3362" y="26"/>
                    <a:pt x="3132" y="81"/>
                  </a:cubicBezTo>
                  <a:cubicBezTo>
                    <a:pt x="2399" y="267"/>
                    <a:pt x="1782" y="742"/>
                    <a:pt x="1422" y="1402"/>
                  </a:cubicBezTo>
                  <a:cubicBezTo>
                    <a:pt x="1049" y="1675"/>
                    <a:pt x="747" y="2020"/>
                    <a:pt x="532" y="2437"/>
                  </a:cubicBezTo>
                  <a:cubicBezTo>
                    <a:pt x="0" y="3428"/>
                    <a:pt x="172" y="4664"/>
                    <a:pt x="948" y="5483"/>
                  </a:cubicBezTo>
                  <a:cubicBezTo>
                    <a:pt x="1577" y="6122"/>
                    <a:pt x="2386" y="6414"/>
                    <a:pt x="3199" y="6414"/>
                  </a:cubicBezTo>
                  <a:cubicBezTo>
                    <a:pt x="4449" y="6414"/>
                    <a:pt x="5709" y="5724"/>
                    <a:pt x="6336" y="4549"/>
                  </a:cubicBezTo>
                  <a:cubicBezTo>
                    <a:pt x="7355" y="2602"/>
                    <a:pt x="5973" y="0"/>
                    <a:pt x="3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 txBox="1"/>
          <p:nvPr>
            <p:ph type="title"/>
          </p:nvPr>
        </p:nvSpPr>
        <p:spPr>
          <a:xfrm>
            <a:off x="38875" y="2761200"/>
            <a:ext cx="9066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Background + Hypothesis</a:t>
            </a:r>
            <a:endParaRPr b="1"/>
          </a:p>
        </p:txBody>
      </p:sp>
      <p:sp>
        <p:nvSpPr>
          <p:cNvPr id="471" name="Google Shape;471;p46"/>
          <p:cNvSpPr txBox="1"/>
          <p:nvPr>
            <p:ph idx="1" type="subTitle"/>
          </p:nvPr>
        </p:nvSpPr>
        <p:spPr>
          <a:xfrm>
            <a:off x="1802125" y="3602988"/>
            <a:ext cx="55401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Curcumin and Jurkat Cells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2" name="Google Shape;472;p46"/>
          <p:cNvSpPr txBox="1"/>
          <p:nvPr>
            <p:ph idx="2" type="title"/>
          </p:nvPr>
        </p:nvSpPr>
        <p:spPr>
          <a:xfrm>
            <a:off x="2996550" y="124098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73" name="Google Shape;473;p46"/>
          <p:cNvGrpSpPr/>
          <p:nvPr/>
        </p:nvGrpSpPr>
        <p:grpSpPr>
          <a:xfrm rot="863813">
            <a:off x="7152849" y="181386"/>
            <a:ext cx="1617510" cy="1624757"/>
            <a:chOff x="6152200" y="1762750"/>
            <a:chExt cx="2047725" cy="2056900"/>
          </a:xfrm>
        </p:grpSpPr>
        <p:sp>
          <p:nvSpPr>
            <p:cNvPr id="474" name="Google Shape;474;p46"/>
            <p:cNvSpPr/>
            <p:nvPr/>
          </p:nvSpPr>
          <p:spPr>
            <a:xfrm>
              <a:off x="6152200" y="1762750"/>
              <a:ext cx="2047725" cy="2056900"/>
            </a:xfrm>
            <a:custGeom>
              <a:rect b="b" l="l" r="r" t="t"/>
              <a:pathLst>
                <a:path extrusionOk="0" h="82276" w="81909">
                  <a:moveTo>
                    <a:pt x="38408" y="1"/>
                  </a:moveTo>
                  <a:cubicBezTo>
                    <a:pt x="35261" y="1"/>
                    <a:pt x="32118" y="290"/>
                    <a:pt x="29023" y="870"/>
                  </a:cubicBezTo>
                  <a:cubicBezTo>
                    <a:pt x="27586" y="1128"/>
                    <a:pt x="26781" y="2867"/>
                    <a:pt x="27141" y="4189"/>
                  </a:cubicBezTo>
                  <a:cubicBezTo>
                    <a:pt x="27498" y="5468"/>
                    <a:pt x="28624" y="6126"/>
                    <a:pt x="29842" y="6126"/>
                  </a:cubicBezTo>
                  <a:cubicBezTo>
                    <a:pt x="30047" y="6126"/>
                    <a:pt x="30253" y="6108"/>
                    <a:pt x="30459" y="6071"/>
                  </a:cubicBezTo>
                  <a:cubicBezTo>
                    <a:pt x="31135" y="5941"/>
                    <a:pt x="31810" y="5841"/>
                    <a:pt x="32500" y="5755"/>
                  </a:cubicBezTo>
                  <a:cubicBezTo>
                    <a:pt x="32744" y="9289"/>
                    <a:pt x="32816" y="12823"/>
                    <a:pt x="32715" y="16372"/>
                  </a:cubicBezTo>
                  <a:cubicBezTo>
                    <a:pt x="32399" y="16530"/>
                    <a:pt x="32097" y="16703"/>
                    <a:pt x="31796" y="16875"/>
                  </a:cubicBezTo>
                  <a:lnTo>
                    <a:pt x="31451" y="17076"/>
                  </a:lnTo>
                  <a:cubicBezTo>
                    <a:pt x="30948" y="17234"/>
                    <a:pt x="30459" y="17406"/>
                    <a:pt x="29985" y="17593"/>
                  </a:cubicBezTo>
                  <a:cubicBezTo>
                    <a:pt x="27859" y="18427"/>
                    <a:pt x="25833" y="19490"/>
                    <a:pt x="23951" y="20768"/>
                  </a:cubicBezTo>
                  <a:cubicBezTo>
                    <a:pt x="21839" y="18484"/>
                    <a:pt x="19856" y="16070"/>
                    <a:pt x="18017" y="13556"/>
                  </a:cubicBezTo>
                  <a:cubicBezTo>
                    <a:pt x="19253" y="13024"/>
                    <a:pt x="20029" y="11717"/>
                    <a:pt x="19655" y="10338"/>
                  </a:cubicBezTo>
                  <a:cubicBezTo>
                    <a:pt x="19345" y="9229"/>
                    <a:pt x="18214" y="8338"/>
                    <a:pt x="17050" y="8338"/>
                  </a:cubicBezTo>
                  <a:cubicBezTo>
                    <a:pt x="16811" y="8338"/>
                    <a:pt x="16571" y="8375"/>
                    <a:pt x="16336" y="8456"/>
                  </a:cubicBezTo>
                  <a:cubicBezTo>
                    <a:pt x="13894" y="9275"/>
                    <a:pt x="11667" y="10611"/>
                    <a:pt x="9785" y="12364"/>
                  </a:cubicBezTo>
                  <a:cubicBezTo>
                    <a:pt x="8707" y="13355"/>
                    <a:pt x="8779" y="15165"/>
                    <a:pt x="9785" y="16171"/>
                  </a:cubicBezTo>
                  <a:cubicBezTo>
                    <a:pt x="10314" y="16684"/>
                    <a:pt x="11002" y="16944"/>
                    <a:pt x="11691" y="16944"/>
                  </a:cubicBezTo>
                  <a:cubicBezTo>
                    <a:pt x="12293" y="16944"/>
                    <a:pt x="12895" y="16746"/>
                    <a:pt x="13391" y="16343"/>
                  </a:cubicBezTo>
                  <a:cubicBezTo>
                    <a:pt x="15388" y="19087"/>
                    <a:pt x="17529" y="21731"/>
                    <a:pt x="19828" y="24245"/>
                  </a:cubicBezTo>
                  <a:cubicBezTo>
                    <a:pt x="17155" y="27076"/>
                    <a:pt x="15187" y="30481"/>
                    <a:pt x="14081" y="34216"/>
                  </a:cubicBezTo>
                  <a:lnTo>
                    <a:pt x="7012" y="33139"/>
                  </a:lnTo>
                  <a:cubicBezTo>
                    <a:pt x="7472" y="31960"/>
                    <a:pt x="6926" y="30495"/>
                    <a:pt x="5834" y="29863"/>
                  </a:cubicBezTo>
                  <a:cubicBezTo>
                    <a:pt x="5411" y="29616"/>
                    <a:pt x="4959" y="29502"/>
                    <a:pt x="4514" y="29502"/>
                  </a:cubicBezTo>
                  <a:cubicBezTo>
                    <a:pt x="3586" y="29502"/>
                    <a:pt x="2690" y="30000"/>
                    <a:pt x="2156" y="30825"/>
                  </a:cubicBezTo>
                  <a:cubicBezTo>
                    <a:pt x="461" y="33440"/>
                    <a:pt x="1" y="36601"/>
                    <a:pt x="691" y="39618"/>
                  </a:cubicBezTo>
                  <a:cubicBezTo>
                    <a:pt x="956" y="40811"/>
                    <a:pt x="2150" y="41589"/>
                    <a:pt x="3325" y="41589"/>
                  </a:cubicBezTo>
                  <a:cubicBezTo>
                    <a:pt x="3552" y="41589"/>
                    <a:pt x="3777" y="41561"/>
                    <a:pt x="3995" y="41500"/>
                  </a:cubicBezTo>
                  <a:cubicBezTo>
                    <a:pt x="5389" y="41112"/>
                    <a:pt x="6136" y="39748"/>
                    <a:pt x="5920" y="38383"/>
                  </a:cubicBezTo>
                  <a:lnTo>
                    <a:pt x="5920" y="38383"/>
                  </a:lnTo>
                  <a:lnTo>
                    <a:pt x="13104" y="39475"/>
                  </a:lnTo>
                  <a:cubicBezTo>
                    <a:pt x="13018" y="40236"/>
                    <a:pt x="12960" y="40997"/>
                    <a:pt x="12946" y="41759"/>
                  </a:cubicBezTo>
                  <a:cubicBezTo>
                    <a:pt x="12931" y="43497"/>
                    <a:pt x="13176" y="45250"/>
                    <a:pt x="13463" y="46960"/>
                  </a:cubicBezTo>
                  <a:cubicBezTo>
                    <a:pt x="13707" y="48411"/>
                    <a:pt x="14095" y="49819"/>
                    <a:pt x="14627" y="51184"/>
                  </a:cubicBezTo>
                  <a:cubicBezTo>
                    <a:pt x="11998" y="52419"/>
                    <a:pt x="9354" y="53540"/>
                    <a:pt x="6624" y="54560"/>
                  </a:cubicBezTo>
                  <a:cubicBezTo>
                    <a:pt x="6495" y="54330"/>
                    <a:pt x="6380" y="54086"/>
                    <a:pt x="6265" y="53856"/>
                  </a:cubicBezTo>
                  <a:cubicBezTo>
                    <a:pt x="6179" y="53669"/>
                    <a:pt x="6078" y="53497"/>
                    <a:pt x="6006" y="53310"/>
                  </a:cubicBezTo>
                  <a:cubicBezTo>
                    <a:pt x="5925" y="53120"/>
                    <a:pt x="5884" y="53027"/>
                    <a:pt x="5882" y="53027"/>
                  </a:cubicBezTo>
                  <a:lnTo>
                    <a:pt x="5882" y="53027"/>
                  </a:lnTo>
                  <a:cubicBezTo>
                    <a:pt x="5881" y="53027"/>
                    <a:pt x="5887" y="53042"/>
                    <a:pt x="5898" y="53070"/>
                  </a:cubicBezTo>
                  <a:lnTo>
                    <a:pt x="5898" y="53070"/>
                  </a:lnTo>
                  <a:cubicBezTo>
                    <a:pt x="5433" y="51965"/>
                    <a:pt x="4492" y="51142"/>
                    <a:pt x="3318" y="51142"/>
                  </a:cubicBezTo>
                  <a:cubicBezTo>
                    <a:pt x="3087" y="51142"/>
                    <a:pt x="2848" y="51174"/>
                    <a:pt x="2601" y="51241"/>
                  </a:cubicBezTo>
                  <a:cubicBezTo>
                    <a:pt x="1337" y="51600"/>
                    <a:pt x="173" y="53195"/>
                    <a:pt x="719" y="54560"/>
                  </a:cubicBezTo>
                  <a:cubicBezTo>
                    <a:pt x="2027" y="57721"/>
                    <a:pt x="3808" y="60551"/>
                    <a:pt x="6222" y="62994"/>
                  </a:cubicBezTo>
                  <a:cubicBezTo>
                    <a:pt x="6746" y="63518"/>
                    <a:pt x="7436" y="63780"/>
                    <a:pt x="8126" y="63780"/>
                  </a:cubicBezTo>
                  <a:cubicBezTo>
                    <a:pt x="8815" y="63780"/>
                    <a:pt x="9505" y="63518"/>
                    <a:pt x="10029" y="62994"/>
                  </a:cubicBezTo>
                  <a:cubicBezTo>
                    <a:pt x="11092" y="61945"/>
                    <a:pt x="11092" y="60235"/>
                    <a:pt x="10029" y="59186"/>
                  </a:cubicBezTo>
                  <a:lnTo>
                    <a:pt x="9900" y="59057"/>
                  </a:lnTo>
                  <a:cubicBezTo>
                    <a:pt x="12328" y="58109"/>
                    <a:pt x="14713" y="57089"/>
                    <a:pt x="17055" y="55983"/>
                  </a:cubicBezTo>
                  <a:cubicBezTo>
                    <a:pt x="19109" y="59172"/>
                    <a:pt x="21825" y="61902"/>
                    <a:pt x="25000" y="63956"/>
                  </a:cubicBezTo>
                  <a:cubicBezTo>
                    <a:pt x="24813" y="64775"/>
                    <a:pt x="24540" y="65580"/>
                    <a:pt x="24181" y="66341"/>
                  </a:cubicBezTo>
                  <a:cubicBezTo>
                    <a:pt x="23477" y="67879"/>
                    <a:pt x="22687" y="69373"/>
                    <a:pt x="21911" y="70867"/>
                  </a:cubicBezTo>
                  <a:cubicBezTo>
                    <a:pt x="21563" y="70718"/>
                    <a:pt x="21194" y="70644"/>
                    <a:pt x="20827" y="70644"/>
                  </a:cubicBezTo>
                  <a:cubicBezTo>
                    <a:pt x="20136" y="70644"/>
                    <a:pt x="19453" y="70906"/>
                    <a:pt x="18937" y="71413"/>
                  </a:cubicBezTo>
                  <a:cubicBezTo>
                    <a:pt x="17917" y="72419"/>
                    <a:pt x="17888" y="74200"/>
                    <a:pt x="18937" y="75220"/>
                  </a:cubicBezTo>
                  <a:cubicBezTo>
                    <a:pt x="20819" y="77059"/>
                    <a:pt x="23161" y="78338"/>
                    <a:pt x="25718" y="78956"/>
                  </a:cubicBezTo>
                  <a:cubicBezTo>
                    <a:pt x="25929" y="79004"/>
                    <a:pt x="26145" y="79027"/>
                    <a:pt x="26360" y="79027"/>
                  </a:cubicBezTo>
                  <a:cubicBezTo>
                    <a:pt x="27559" y="79027"/>
                    <a:pt x="28757" y="78303"/>
                    <a:pt x="29037" y="77074"/>
                  </a:cubicBezTo>
                  <a:cubicBezTo>
                    <a:pt x="29353" y="75694"/>
                    <a:pt x="28620" y="74100"/>
                    <a:pt x="27155" y="73755"/>
                  </a:cubicBezTo>
                  <a:cubicBezTo>
                    <a:pt x="26954" y="73712"/>
                    <a:pt x="26753" y="73654"/>
                    <a:pt x="26552" y="73597"/>
                  </a:cubicBezTo>
                  <a:cubicBezTo>
                    <a:pt x="27758" y="71284"/>
                    <a:pt x="29123" y="68899"/>
                    <a:pt x="29928" y="66384"/>
                  </a:cubicBezTo>
                  <a:cubicBezTo>
                    <a:pt x="30603" y="66657"/>
                    <a:pt x="31307" y="66902"/>
                    <a:pt x="32011" y="67117"/>
                  </a:cubicBezTo>
                  <a:cubicBezTo>
                    <a:pt x="33692" y="67606"/>
                    <a:pt x="35459" y="67821"/>
                    <a:pt x="37198" y="68008"/>
                  </a:cubicBezTo>
                  <a:cubicBezTo>
                    <a:pt x="38078" y="68095"/>
                    <a:pt x="38962" y="68139"/>
                    <a:pt x="39845" y="68139"/>
                  </a:cubicBezTo>
                  <a:cubicBezTo>
                    <a:pt x="41009" y="68139"/>
                    <a:pt x="42173" y="68062"/>
                    <a:pt x="43333" y="67907"/>
                  </a:cubicBezTo>
                  <a:cubicBezTo>
                    <a:pt x="45200" y="70565"/>
                    <a:pt x="46608" y="73539"/>
                    <a:pt x="47470" y="76686"/>
                  </a:cubicBezTo>
                  <a:lnTo>
                    <a:pt x="46436" y="76987"/>
                  </a:lnTo>
                  <a:cubicBezTo>
                    <a:pt x="45028" y="77404"/>
                    <a:pt x="44195" y="78869"/>
                    <a:pt x="44554" y="80292"/>
                  </a:cubicBezTo>
                  <a:cubicBezTo>
                    <a:pt x="44877" y="81454"/>
                    <a:pt x="45999" y="82276"/>
                    <a:pt x="47171" y="82276"/>
                  </a:cubicBezTo>
                  <a:cubicBezTo>
                    <a:pt x="47405" y="82276"/>
                    <a:pt x="47641" y="82243"/>
                    <a:pt x="47873" y="82174"/>
                  </a:cubicBezTo>
                  <a:lnTo>
                    <a:pt x="55674" y="79890"/>
                  </a:lnTo>
                  <a:cubicBezTo>
                    <a:pt x="57082" y="79473"/>
                    <a:pt x="57915" y="78007"/>
                    <a:pt x="57556" y="76585"/>
                  </a:cubicBezTo>
                  <a:cubicBezTo>
                    <a:pt x="57233" y="75423"/>
                    <a:pt x="56120" y="74601"/>
                    <a:pt x="54944" y="74601"/>
                  </a:cubicBezTo>
                  <a:cubicBezTo>
                    <a:pt x="54709" y="74601"/>
                    <a:pt x="54471" y="74634"/>
                    <a:pt x="54237" y="74703"/>
                  </a:cubicBezTo>
                  <a:lnTo>
                    <a:pt x="52643" y="75163"/>
                  </a:lnTo>
                  <a:cubicBezTo>
                    <a:pt x="51824" y="72217"/>
                    <a:pt x="50602" y="69401"/>
                    <a:pt x="49008" y="66787"/>
                  </a:cubicBezTo>
                  <a:cubicBezTo>
                    <a:pt x="50947" y="66169"/>
                    <a:pt x="52844" y="65451"/>
                    <a:pt x="54683" y="64617"/>
                  </a:cubicBezTo>
                  <a:cubicBezTo>
                    <a:pt x="57269" y="63497"/>
                    <a:pt x="59654" y="61945"/>
                    <a:pt x="61723" y="60034"/>
                  </a:cubicBezTo>
                  <a:cubicBezTo>
                    <a:pt x="62901" y="58928"/>
                    <a:pt x="63892" y="57663"/>
                    <a:pt x="64682" y="56255"/>
                  </a:cubicBezTo>
                  <a:cubicBezTo>
                    <a:pt x="67599" y="57204"/>
                    <a:pt x="70501" y="58238"/>
                    <a:pt x="73374" y="59359"/>
                  </a:cubicBezTo>
                  <a:cubicBezTo>
                    <a:pt x="73044" y="59833"/>
                    <a:pt x="72699" y="60307"/>
                    <a:pt x="72455" y="60623"/>
                  </a:cubicBezTo>
                  <a:cubicBezTo>
                    <a:pt x="71535" y="61758"/>
                    <a:pt x="71334" y="63324"/>
                    <a:pt x="72455" y="64430"/>
                  </a:cubicBezTo>
                  <a:cubicBezTo>
                    <a:pt x="72944" y="64927"/>
                    <a:pt x="73713" y="65219"/>
                    <a:pt x="74467" y="65219"/>
                  </a:cubicBezTo>
                  <a:cubicBezTo>
                    <a:pt x="75152" y="65219"/>
                    <a:pt x="75824" y="64978"/>
                    <a:pt x="76262" y="64430"/>
                  </a:cubicBezTo>
                  <a:cubicBezTo>
                    <a:pt x="78561" y="61586"/>
                    <a:pt x="80343" y="58353"/>
                    <a:pt x="81492" y="54876"/>
                  </a:cubicBezTo>
                  <a:cubicBezTo>
                    <a:pt x="81909" y="53554"/>
                    <a:pt x="80960" y="51888"/>
                    <a:pt x="79581" y="51572"/>
                  </a:cubicBezTo>
                  <a:cubicBezTo>
                    <a:pt x="79358" y="51515"/>
                    <a:pt x="79133" y="51488"/>
                    <a:pt x="78912" y="51488"/>
                  </a:cubicBezTo>
                  <a:cubicBezTo>
                    <a:pt x="77724" y="51488"/>
                    <a:pt x="76628" y="52267"/>
                    <a:pt x="76277" y="53454"/>
                  </a:cubicBezTo>
                  <a:cubicBezTo>
                    <a:pt x="76133" y="53871"/>
                    <a:pt x="76004" y="54244"/>
                    <a:pt x="75874" y="54603"/>
                  </a:cubicBezTo>
                  <a:cubicBezTo>
                    <a:pt x="72814" y="53382"/>
                    <a:pt x="69711" y="52261"/>
                    <a:pt x="66579" y="51241"/>
                  </a:cubicBezTo>
                  <a:cubicBezTo>
                    <a:pt x="67225" y="48497"/>
                    <a:pt x="67369" y="45609"/>
                    <a:pt x="67168" y="42793"/>
                  </a:cubicBezTo>
                  <a:cubicBezTo>
                    <a:pt x="66909" y="39230"/>
                    <a:pt x="66320" y="35653"/>
                    <a:pt x="65185" y="32262"/>
                  </a:cubicBezTo>
                  <a:cubicBezTo>
                    <a:pt x="67714" y="31271"/>
                    <a:pt x="70171" y="30121"/>
                    <a:pt x="72541" y="28800"/>
                  </a:cubicBezTo>
                  <a:cubicBezTo>
                    <a:pt x="72642" y="28986"/>
                    <a:pt x="72728" y="29159"/>
                    <a:pt x="72828" y="29346"/>
                  </a:cubicBezTo>
                  <a:cubicBezTo>
                    <a:pt x="73287" y="30206"/>
                    <a:pt x="74229" y="30665"/>
                    <a:pt x="75168" y="30665"/>
                  </a:cubicBezTo>
                  <a:cubicBezTo>
                    <a:pt x="75640" y="30665"/>
                    <a:pt x="76112" y="30549"/>
                    <a:pt x="76521" y="30308"/>
                  </a:cubicBezTo>
                  <a:cubicBezTo>
                    <a:pt x="77814" y="29547"/>
                    <a:pt x="78173" y="27923"/>
                    <a:pt x="77483" y="26630"/>
                  </a:cubicBezTo>
                  <a:cubicBezTo>
                    <a:pt x="76392" y="24561"/>
                    <a:pt x="75156" y="22550"/>
                    <a:pt x="73805" y="20639"/>
                  </a:cubicBezTo>
                  <a:cubicBezTo>
                    <a:pt x="73238" y="19828"/>
                    <a:pt x="72352" y="19316"/>
                    <a:pt x="71427" y="19316"/>
                  </a:cubicBezTo>
                  <a:cubicBezTo>
                    <a:pt x="70993" y="19316"/>
                    <a:pt x="70550" y="19429"/>
                    <a:pt x="70127" y="19677"/>
                  </a:cubicBezTo>
                  <a:cubicBezTo>
                    <a:pt x="68949" y="20366"/>
                    <a:pt x="68317" y="22162"/>
                    <a:pt x="69150" y="23355"/>
                  </a:cubicBezTo>
                  <a:cubicBezTo>
                    <a:pt x="69352" y="23642"/>
                    <a:pt x="69538" y="23915"/>
                    <a:pt x="69740" y="24188"/>
                  </a:cubicBezTo>
                  <a:cubicBezTo>
                    <a:pt x="67584" y="25395"/>
                    <a:pt x="65358" y="26443"/>
                    <a:pt x="63059" y="27334"/>
                  </a:cubicBezTo>
                  <a:cubicBezTo>
                    <a:pt x="62886" y="27018"/>
                    <a:pt x="62714" y="26702"/>
                    <a:pt x="62527" y="26400"/>
                  </a:cubicBezTo>
                  <a:cubicBezTo>
                    <a:pt x="60717" y="23369"/>
                    <a:pt x="58318" y="20754"/>
                    <a:pt x="55444" y="18700"/>
                  </a:cubicBezTo>
                  <a:cubicBezTo>
                    <a:pt x="57427" y="16243"/>
                    <a:pt x="59309" y="13700"/>
                    <a:pt x="61090" y="11099"/>
                  </a:cubicBezTo>
                  <a:cubicBezTo>
                    <a:pt x="61148" y="11171"/>
                    <a:pt x="61205" y="11229"/>
                    <a:pt x="61263" y="11300"/>
                  </a:cubicBezTo>
                  <a:cubicBezTo>
                    <a:pt x="61210" y="11224"/>
                    <a:pt x="61183" y="11186"/>
                    <a:pt x="61184" y="11186"/>
                  </a:cubicBezTo>
                  <a:lnTo>
                    <a:pt x="61184" y="11186"/>
                  </a:lnTo>
                  <a:cubicBezTo>
                    <a:pt x="61184" y="11186"/>
                    <a:pt x="61239" y="11263"/>
                    <a:pt x="61349" y="11415"/>
                  </a:cubicBezTo>
                  <a:cubicBezTo>
                    <a:pt x="61939" y="12212"/>
                    <a:pt x="62812" y="12739"/>
                    <a:pt x="63737" y="12739"/>
                  </a:cubicBezTo>
                  <a:cubicBezTo>
                    <a:pt x="64163" y="12739"/>
                    <a:pt x="64601" y="12627"/>
                    <a:pt x="65027" y="12378"/>
                  </a:cubicBezTo>
                  <a:cubicBezTo>
                    <a:pt x="66191" y="11703"/>
                    <a:pt x="66866" y="9878"/>
                    <a:pt x="66004" y="8686"/>
                  </a:cubicBezTo>
                  <a:cubicBezTo>
                    <a:pt x="63662" y="5496"/>
                    <a:pt x="60329" y="3154"/>
                    <a:pt x="56392" y="2450"/>
                  </a:cubicBezTo>
                  <a:cubicBezTo>
                    <a:pt x="56192" y="2413"/>
                    <a:pt x="55987" y="2394"/>
                    <a:pt x="55782" y="2394"/>
                  </a:cubicBezTo>
                  <a:cubicBezTo>
                    <a:pt x="54576" y="2394"/>
                    <a:pt x="53368" y="3043"/>
                    <a:pt x="53074" y="4332"/>
                  </a:cubicBezTo>
                  <a:cubicBezTo>
                    <a:pt x="52772" y="5640"/>
                    <a:pt x="53476" y="7378"/>
                    <a:pt x="54956" y="7637"/>
                  </a:cubicBezTo>
                  <a:cubicBezTo>
                    <a:pt x="55530" y="7752"/>
                    <a:pt x="56091" y="7895"/>
                    <a:pt x="56651" y="8068"/>
                  </a:cubicBezTo>
                  <a:cubicBezTo>
                    <a:pt x="54783" y="10812"/>
                    <a:pt x="52829" y="13456"/>
                    <a:pt x="50732" y="15999"/>
                  </a:cubicBezTo>
                  <a:cubicBezTo>
                    <a:pt x="50157" y="15754"/>
                    <a:pt x="49568" y="15510"/>
                    <a:pt x="48964" y="15280"/>
                  </a:cubicBezTo>
                  <a:cubicBezTo>
                    <a:pt x="46757" y="14505"/>
                    <a:pt x="44446" y="14112"/>
                    <a:pt x="42130" y="14112"/>
                  </a:cubicBezTo>
                  <a:cubicBezTo>
                    <a:pt x="40797" y="14112"/>
                    <a:pt x="39463" y="14242"/>
                    <a:pt x="38146" y="14504"/>
                  </a:cubicBezTo>
                  <a:cubicBezTo>
                    <a:pt x="38175" y="11458"/>
                    <a:pt x="38074" y="8427"/>
                    <a:pt x="37873" y="5395"/>
                  </a:cubicBezTo>
                  <a:lnTo>
                    <a:pt x="39267" y="5395"/>
                  </a:lnTo>
                  <a:cubicBezTo>
                    <a:pt x="39282" y="5396"/>
                    <a:pt x="39298" y="5396"/>
                    <a:pt x="39313" y="5396"/>
                  </a:cubicBezTo>
                  <a:cubicBezTo>
                    <a:pt x="40704" y="5396"/>
                    <a:pt x="42024" y="4130"/>
                    <a:pt x="41968" y="2709"/>
                  </a:cubicBezTo>
                  <a:cubicBezTo>
                    <a:pt x="41896" y="1215"/>
                    <a:pt x="40775" y="51"/>
                    <a:pt x="39267" y="8"/>
                  </a:cubicBezTo>
                  <a:cubicBezTo>
                    <a:pt x="38980" y="3"/>
                    <a:pt x="38694" y="1"/>
                    <a:pt x="38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6722950" y="2567500"/>
              <a:ext cx="313600" cy="243175"/>
            </a:xfrm>
            <a:custGeom>
              <a:rect b="b" l="l" r="r" t="t"/>
              <a:pathLst>
                <a:path extrusionOk="0" h="9727" w="12544">
                  <a:moveTo>
                    <a:pt x="6265" y="0"/>
                  </a:moveTo>
                  <a:cubicBezTo>
                    <a:pt x="15" y="0"/>
                    <a:pt x="0" y="9727"/>
                    <a:pt x="6265" y="9727"/>
                  </a:cubicBezTo>
                  <a:cubicBezTo>
                    <a:pt x="12543" y="9727"/>
                    <a:pt x="12543" y="0"/>
                    <a:pt x="6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6775025" y="2619225"/>
              <a:ext cx="181050" cy="140450"/>
            </a:xfrm>
            <a:custGeom>
              <a:rect b="b" l="l" r="r" t="t"/>
              <a:pathLst>
                <a:path extrusionOk="0" h="5618" w="7242">
                  <a:moveTo>
                    <a:pt x="3621" y="0"/>
                  </a:moveTo>
                  <a:cubicBezTo>
                    <a:pt x="1" y="0"/>
                    <a:pt x="1" y="5618"/>
                    <a:pt x="3621" y="5618"/>
                  </a:cubicBezTo>
                  <a:cubicBezTo>
                    <a:pt x="7242" y="5618"/>
                    <a:pt x="7242" y="0"/>
                    <a:pt x="3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7189175" y="2542000"/>
              <a:ext cx="320400" cy="248575"/>
            </a:xfrm>
            <a:custGeom>
              <a:rect b="b" l="l" r="r" t="t"/>
              <a:pathLst>
                <a:path extrusionOk="0" h="9943" w="12816">
                  <a:moveTo>
                    <a:pt x="6408" y="0"/>
                  </a:moveTo>
                  <a:cubicBezTo>
                    <a:pt x="0" y="0"/>
                    <a:pt x="0" y="9942"/>
                    <a:pt x="6408" y="9942"/>
                  </a:cubicBezTo>
                  <a:cubicBezTo>
                    <a:pt x="12816" y="9942"/>
                    <a:pt x="12816" y="0"/>
                    <a:pt x="64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7256700" y="2594425"/>
              <a:ext cx="185350" cy="143700"/>
            </a:xfrm>
            <a:custGeom>
              <a:rect b="b" l="l" r="r" t="t"/>
              <a:pathLst>
                <a:path extrusionOk="0" h="5748" w="7414">
                  <a:moveTo>
                    <a:pt x="3707" y="1"/>
                  </a:moveTo>
                  <a:cubicBezTo>
                    <a:pt x="15" y="1"/>
                    <a:pt x="0" y="5748"/>
                    <a:pt x="3707" y="5748"/>
                  </a:cubicBezTo>
                  <a:cubicBezTo>
                    <a:pt x="7414" y="5748"/>
                    <a:pt x="7414" y="1"/>
                    <a:pt x="3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6926025" y="3025475"/>
              <a:ext cx="436625" cy="200625"/>
            </a:xfrm>
            <a:custGeom>
              <a:rect b="b" l="l" r="r" t="t"/>
              <a:pathLst>
                <a:path extrusionOk="0" h="8025" w="17465">
                  <a:moveTo>
                    <a:pt x="1410" y="0"/>
                  </a:moveTo>
                  <a:cubicBezTo>
                    <a:pt x="683" y="0"/>
                    <a:pt x="0" y="618"/>
                    <a:pt x="196" y="1551"/>
                  </a:cubicBezTo>
                  <a:cubicBezTo>
                    <a:pt x="1100" y="5820"/>
                    <a:pt x="4904" y="8024"/>
                    <a:pt x="8740" y="8024"/>
                  </a:cubicBezTo>
                  <a:cubicBezTo>
                    <a:pt x="11914" y="8024"/>
                    <a:pt x="15110" y="6515"/>
                    <a:pt x="16704" y="3419"/>
                  </a:cubicBezTo>
                  <a:cubicBezTo>
                    <a:pt x="17464" y="1931"/>
                    <a:pt x="16151" y="180"/>
                    <a:pt x="14778" y="180"/>
                  </a:cubicBezTo>
                  <a:cubicBezTo>
                    <a:pt x="14308" y="180"/>
                    <a:pt x="13831" y="385"/>
                    <a:pt x="13428" y="876"/>
                  </a:cubicBezTo>
                  <a:cubicBezTo>
                    <a:pt x="11804" y="2876"/>
                    <a:pt x="9876" y="3906"/>
                    <a:pt x="7965" y="3906"/>
                  </a:cubicBezTo>
                  <a:cubicBezTo>
                    <a:pt x="6006" y="3906"/>
                    <a:pt x="4066" y="2822"/>
                    <a:pt x="2495" y="589"/>
                  </a:cubicBezTo>
                  <a:cubicBezTo>
                    <a:pt x="2208" y="181"/>
                    <a:pt x="1802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 txBox="1"/>
          <p:nvPr>
            <p:ph idx="1" type="body"/>
          </p:nvPr>
        </p:nvSpPr>
        <p:spPr>
          <a:xfrm>
            <a:off x="311700" y="1389600"/>
            <a:ext cx="4680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It is cooking spice typically used in </a:t>
            </a:r>
            <a:r>
              <a:rPr lang="en" sz="1700">
                <a:solidFill>
                  <a:schemeClr val="accent5"/>
                </a:solidFill>
              </a:rPr>
              <a:t>Asian</a:t>
            </a:r>
            <a:r>
              <a:rPr lang="en" sz="1700">
                <a:solidFill>
                  <a:schemeClr val="accent5"/>
                </a:solidFill>
              </a:rPr>
              <a:t> Cuisine </a:t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Historically used in herbal medicine </a:t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The active ingredient in </a:t>
            </a:r>
            <a:r>
              <a:rPr lang="en" sz="1700">
                <a:solidFill>
                  <a:schemeClr val="accent5"/>
                </a:solidFill>
              </a:rPr>
              <a:t>turmeric</a:t>
            </a:r>
            <a:r>
              <a:rPr lang="en" sz="1700">
                <a:solidFill>
                  <a:schemeClr val="accent5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Understood to have anti-inflammatory, </a:t>
            </a:r>
            <a:r>
              <a:rPr lang="en" sz="1700">
                <a:solidFill>
                  <a:schemeClr val="accent5"/>
                </a:solidFill>
              </a:rPr>
              <a:t>antioxidant</a:t>
            </a:r>
            <a:r>
              <a:rPr lang="en" sz="1700">
                <a:solidFill>
                  <a:schemeClr val="accent5"/>
                </a:solidFill>
              </a:rPr>
              <a:t> and antiviral </a:t>
            </a:r>
            <a:r>
              <a:rPr lang="en" sz="1700">
                <a:solidFill>
                  <a:schemeClr val="accent5"/>
                </a:solidFill>
              </a:rPr>
              <a:t>pharmacological</a:t>
            </a:r>
            <a:r>
              <a:rPr lang="en" sz="1700">
                <a:solidFill>
                  <a:schemeClr val="accent5"/>
                </a:solidFill>
              </a:rPr>
              <a:t> </a:t>
            </a:r>
            <a:r>
              <a:rPr lang="en" sz="1700">
                <a:solidFill>
                  <a:schemeClr val="accent5"/>
                </a:solidFill>
              </a:rPr>
              <a:t>effects</a:t>
            </a:r>
            <a:endParaRPr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Previous research suggests inhibition of cytokines and NF-kB </a:t>
            </a:r>
            <a:r>
              <a:rPr baseline="30000" lang="en" sz="1700">
                <a:solidFill>
                  <a:schemeClr val="accent5"/>
                </a:solidFill>
              </a:rPr>
              <a:t>1,2</a:t>
            </a:r>
            <a:endParaRPr baseline="30000" sz="1700">
              <a:solidFill>
                <a:schemeClr val="accent5"/>
              </a:solidFill>
            </a:endParaRPr>
          </a:p>
        </p:txBody>
      </p:sp>
      <p:sp>
        <p:nvSpPr>
          <p:cNvPr id="485" name="Google Shape;485;p47"/>
          <p:cNvSpPr txBox="1"/>
          <p:nvPr>
            <p:ph type="title"/>
          </p:nvPr>
        </p:nvSpPr>
        <p:spPr>
          <a:xfrm>
            <a:off x="311700" y="555600"/>
            <a:ext cx="3739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Background: Curcumin</a:t>
            </a:r>
            <a:endParaRPr b="1"/>
          </a:p>
        </p:txBody>
      </p:sp>
      <p:grpSp>
        <p:nvGrpSpPr>
          <p:cNvPr id="486" name="Google Shape;486;p47"/>
          <p:cNvGrpSpPr/>
          <p:nvPr/>
        </p:nvGrpSpPr>
        <p:grpSpPr>
          <a:xfrm>
            <a:off x="6551768" y="347784"/>
            <a:ext cx="771199" cy="829394"/>
            <a:chOff x="6882175" y="2207400"/>
            <a:chExt cx="465475" cy="500600"/>
          </a:xfrm>
        </p:grpSpPr>
        <p:sp>
          <p:nvSpPr>
            <p:cNvPr id="487" name="Google Shape;487;p47"/>
            <p:cNvSpPr/>
            <p:nvPr/>
          </p:nvSpPr>
          <p:spPr>
            <a:xfrm>
              <a:off x="7042100" y="2207400"/>
              <a:ext cx="305550" cy="262100"/>
            </a:xfrm>
            <a:custGeom>
              <a:rect b="b" l="l" r="r" t="t"/>
              <a:pathLst>
                <a:path extrusionOk="0" h="10484" w="12222">
                  <a:moveTo>
                    <a:pt x="6489" y="1"/>
                  </a:moveTo>
                  <a:cubicBezTo>
                    <a:pt x="5569" y="1"/>
                    <a:pt x="4657" y="256"/>
                    <a:pt x="3871" y="802"/>
                  </a:cubicBezTo>
                  <a:cubicBezTo>
                    <a:pt x="2813" y="1287"/>
                    <a:pt x="1867" y="2109"/>
                    <a:pt x="1407" y="2868"/>
                  </a:cubicBezTo>
                  <a:cubicBezTo>
                    <a:pt x="0" y="5232"/>
                    <a:pt x="971" y="8120"/>
                    <a:pt x="3199" y="9563"/>
                  </a:cubicBezTo>
                  <a:cubicBezTo>
                    <a:pt x="4136" y="10179"/>
                    <a:pt x="5198" y="10484"/>
                    <a:pt x="6248" y="10484"/>
                  </a:cubicBezTo>
                  <a:cubicBezTo>
                    <a:pt x="7682" y="10484"/>
                    <a:pt x="9095" y="9917"/>
                    <a:pt x="10144" y="8804"/>
                  </a:cubicBezTo>
                  <a:cubicBezTo>
                    <a:pt x="11986" y="6825"/>
                    <a:pt x="12222" y="3565"/>
                    <a:pt x="10256" y="1586"/>
                  </a:cubicBezTo>
                  <a:cubicBezTo>
                    <a:pt x="9244" y="566"/>
                    <a:pt x="7858" y="1"/>
                    <a:pt x="6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6997300" y="2542575"/>
              <a:ext cx="183900" cy="165425"/>
            </a:xfrm>
            <a:custGeom>
              <a:rect b="b" l="l" r="r" t="t"/>
              <a:pathLst>
                <a:path extrusionOk="0" h="6617" w="7356">
                  <a:moveTo>
                    <a:pt x="3610" y="1"/>
                  </a:moveTo>
                  <a:cubicBezTo>
                    <a:pt x="2999" y="1"/>
                    <a:pt x="2391" y="164"/>
                    <a:pt x="1855" y="488"/>
                  </a:cubicBezTo>
                  <a:cubicBezTo>
                    <a:pt x="1295" y="824"/>
                    <a:pt x="859" y="1321"/>
                    <a:pt x="573" y="1906"/>
                  </a:cubicBezTo>
                  <a:cubicBezTo>
                    <a:pt x="150" y="2665"/>
                    <a:pt x="0" y="3586"/>
                    <a:pt x="311" y="4408"/>
                  </a:cubicBezTo>
                  <a:cubicBezTo>
                    <a:pt x="825" y="5776"/>
                    <a:pt x="2224" y="6616"/>
                    <a:pt x="3609" y="6616"/>
                  </a:cubicBezTo>
                  <a:cubicBezTo>
                    <a:pt x="4404" y="6616"/>
                    <a:pt x="5195" y="6340"/>
                    <a:pt x="5812" y="5727"/>
                  </a:cubicBezTo>
                  <a:cubicBezTo>
                    <a:pt x="7356" y="4196"/>
                    <a:pt x="7057" y="1309"/>
                    <a:pt x="5066" y="326"/>
                  </a:cubicBezTo>
                  <a:cubicBezTo>
                    <a:pt x="4603" y="108"/>
                    <a:pt x="4106" y="1"/>
                    <a:pt x="3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6882175" y="2378125"/>
              <a:ext cx="157450" cy="141875"/>
            </a:xfrm>
            <a:custGeom>
              <a:rect b="b" l="l" r="r" t="t"/>
              <a:pathLst>
                <a:path extrusionOk="0" h="5675" w="6298">
                  <a:moveTo>
                    <a:pt x="3026" y="0"/>
                  </a:moveTo>
                  <a:cubicBezTo>
                    <a:pt x="2241" y="0"/>
                    <a:pt x="1460" y="315"/>
                    <a:pt x="946" y="967"/>
                  </a:cubicBezTo>
                  <a:cubicBezTo>
                    <a:pt x="847" y="1104"/>
                    <a:pt x="747" y="1266"/>
                    <a:pt x="673" y="1428"/>
                  </a:cubicBezTo>
                  <a:cubicBezTo>
                    <a:pt x="212" y="1988"/>
                    <a:pt x="0" y="2710"/>
                    <a:pt x="88" y="3431"/>
                  </a:cubicBezTo>
                  <a:cubicBezTo>
                    <a:pt x="284" y="4785"/>
                    <a:pt x="1585" y="5674"/>
                    <a:pt x="2889" y="5674"/>
                  </a:cubicBezTo>
                  <a:cubicBezTo>
                    <a:pt x="3240" y="5674"/>
                    <a:pt x="3591" y="5610"/>
                    <a:pt x="3921" y="5472"/>
                  </a:cubicBezTo>
                  <a:cubicBezTo>
                    <a:pt x="5526" y="4813"/>
                    <a:pt x="6298" y="2734"/>
                    <a:pt x="5352" y="1229"/>
                  </a:cubicBezTo>
                  <a:cubicBezTo>
                    <a:pt x="4845" y="421"/>
                    <a:pt x="3933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0" name="Google Shape;490;p47"/>
          <p:cNvPicPr preferRelativeResize="0"/>
          <p:nvPr/>
        </p:nvPicPr>
        <p:blipFill rotWithShape="1">
          <a:blip r:embed="rId3">
            <a:alphaModFix/>
          </a:blip>
          <a:srcRect b="9763" l="9408" r="9416" t="0"/>
          <a:stretch/>
        </p:blipFill>
        <p:spPr>
          <a:xfrm>
            <a:off x="5626375" y="1313400"/>
            <a:ext cx="3079200" cy="256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91" name="Google Shape;491;p47"/>
          <p:cNvPicPr preferRelativeResize="0"/>
          <p:nvPr/>
        </p:nvPicPr>
        <p:blipFill rotWithShape="1">
          <a:blip r:embed="rId4">
            <a:alphaModFix/>
          </a:blip>
          <a:srcRect b="0" l="2190" r="-2189" t="0"/>
          <a:stretch/>
        </p:blipFill>
        <p:spPr>
          <a:xfrm>
            <a:off x="3514000" y="3860800"/>
            <a:ext cx="3487200" cy="118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/>
          <p:nvPr>
            <p:ph type="title"/>
          </p:nvPr>
        </p:nvSpPr>
        <p:spPr>
          <a:xfrm>
            <a:off x="3179100" y="1127500"/>
            <a:ext cx="5371800" cy="37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Immortalized Homosapien T cells</a:t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Isolated from </a:t>
            </a:r>
            <a:r>
              <a:rPr lang="en" sz="1700">
                <a:solidFill>
                  <a:schemeClr val="accent5"/>
                </a:solidFill>
              </a:rPr>
              <a:t>peripheral</a:t>
            </a:r>
            <a:r>
              <a:rPr lang="en" sz="1700">
                <a:solidFill>
                  <a:schemeClr val="accent5"/>
                </a:solidFill>
              </a:rPr>
              <a:t> blood sample</a:t>
            </a:r>
            <a:endParaRPr sz="1700">
              <a:solidFill>
                <a:schemeClr val="accent5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</a:pPr>
            <a:r>
              <a:rPr lang="en" sz="1700">
                <a:solidFill>
                  <a:schemeClr val="accent5"/>
                </a:solidFill>
              </a:rPr>
              <a:t>A young boy with </a:t>
            </a:r>
            <a:r>
              <a:rPr lang="en" sz="1700">
                <a:solidFill>
                  <a:schemeClr val="accent5"/>
                </a:solidFill>
              </a:rPr>
              <a:t>Leukemia</a:t>
            </a:r>
            <a:endParaRPr baseline="30000"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Commonly used in </a:t>
            </a:r>
            <a:r>
              <a:rPr lang="en" sz="1700">
                <a:solidFill>
                  <a:schemeClr val="accent5"/>
                </a:solidFill>
              </a:rPr>
              <a:t>laboratory</a:t>
            </a:r>
            <a:r>
              <a:rPr lang="en" sz="1700">
                <a:solidFill>
                  <a:schemeClr val="accent5"/>
                </a:solidFill>
              </a:rPr>
              <a:t> settings </a:t>
            </a:r>
            <a:endParaRPr sz="1700">
              <a:solidFill>
                <a:schemeClr val="accent5"/>
              </a:solidFill>
            </a:endParaRPr>
          </a:p>
        </p:txBody>
      </p:sp>
      <p:sp>
        <p:nvSpPr>
          <p:cNvPr id="497" name="Google Shape;497;p48"/>
          <p:cNvSpPr txBox="1"/>
          <p:nvPr>
            <p:ph idx="1" type="subTitle"/>
          </p:nvPr>
        </p:nvSpPr>
        <p:spPr>
          <a:xfrm>
            <a:off x="2323250" y="676000"/>
            <a:ext cx="62277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Background: Jurkat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48"/>
          <p:cNvGrpSpPr/>
          <p:nvPr/>
        </p:nvGrpSpPr>
        <p:grpSpPr>
          <a:xfrm>
            <a:off x="525499" y="3411642"/>
            <a:ext cx="2043667" cy="1312758"/>
            <a:chOff x="6383880" y="3121204"/>
            <a:chExt cx="365410" cy="365071"/>
          </a:xfrm>
        </p:grpSpPr>
        <p:grpSp>
          <p:nvGrpSpPr>
            <p:cNvPr id="499" name="Google Shape;499;p48"/>
            <p:cNvGrpSpPr/>
            <p:nvPr/>
          </p:nvGrpSpPr>
          <p:grpSpPr>
            <a:xfrm>
              <a:off x="6606387" y="3135625"/>
              <a:ext cx="142904" cy="337169"/>
              <a:chOff x="6494863" y="3248525"/>
              <a:chExt cx="136750" cy="322650"/>
            </a:xfrm>
          </p:grpSpPr>
          <p:sp>
            <p:nvSpPr>
              <p:cNvPr id="500" name="Google Shape;500;p48"/>
              <p:cNvSpPr/>
              <p:nvPr/>
            </p:nvSpPr>
            <p:spPr>
              <a:xfrm>
                <a:off x="6565513" y="3337450"/>
                <a:ext cx="55500" cy="33825"/>
              </a:xfrm>
              <a:custGeom>
                <a:rect b="b" l="l" r="r" t="t"/>
                <a:pathLst>
                  <a:path extrusionOk="0" h="1353" w="2220">
                    <a:moveTo>
                      <a:pt x="1754" y="1"/>
                    </a:moveTo>
                    <a:cubicBezTo>
                      <a:pt x="1703" y="1"/>
                      <a:pt x="1651" y="11"/>
                      <a:pt x="1600" y="31"/>
                    </a:cubicBezTo>
                    <a:lnTo>
                      <a:pt x="286" y="565"/>
                    </a:lnTo>
                    <a:cubicBezTo>
                      <a:pt x="104" y="638"/>
                      <a:pt x="0" y="830"/>
                      <a:pt x="37" y="1023"/>
                    </a:cubicBezTo>
                    <a:cubicBezTo>
                      <a:pt x="74" y="1214"/>
                      <a:pt x="242" y="1353"/>
                      <a:pt x="437" y="1353"/>
                    </a:cubicBezTo>
                    <a:cubicBezTo>
                      <a:pt x="438" y="1353"/>
                      <a:pt x="439" y="1353"/>
                      <a:pt x="440" y="1353"/>
                    </a:cubicBezTo>
                    <a:cubicBezTo>
                      <a:pt x="493" y="1353"/>
                      <a:pt x="545" y="1343"/>
                      <a:pt x="594" y="1322"/>
                    </a:cubicBezTo>
                    <a:lnTo>
                      <a:pt x="1909" y="790"/>
                    </a:lnTo>
                    <a:cubicBezTo>
                      <a:pt x="2117" y="704"/>
                      <a:pt x="2219" y="465"/>
                      <a:pt x="2134" y="256"/>
                    </a:cubicBezTo>
                    <a:cubicBezTo>
                      <a:pt x="2069" y="98"/>
                      <a:pt x="1916" y="1"/>
                      <a:pt x="17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8"/>
              <p:cNvSpPr/>
              <p:nvPr/>
            </p:nvSpPr>
            <p:spPr>
              <a:xfrm>
                <a:off x="6534963" y="3283975"/>
                <a:ext cx="50025" cy="45525"/>
              </a:xfrm>
              <a:custGeom>
                <a:rect b="b" l="l" r="r" t="t"/>
                <a:pathLst>
                  <a:path extrusionOk="0" h="1821" w="2001">
                    <a:moveTo>
                      <a:pt x="1550" y="1"/>
                    </a:moveTo>
                    <a:cubicBezTo>
                      <a:pt x="1446" y="1"/>
                      <a:pt x="1341" y="41"/>
                      <a:pt x="1261" y="121"/>
                    </a:cubicBezTo>
                    <a:lnTo>
                      <a:pt x="260" y="1122"/>
                    </a:lnTo>
                    <a:cubicBezTo>
                      <a:pt x="1" y="1379"/>
                      <a:pt x="184" y="1821"/>
                      <a:pt x="547" y="1821"/>
                    </a:cubicBezTo>
                    <a:cubicBezTo>
                      <a:pt x="656" y="1821"/>
                      <a:pt x="761" y="1777"/>
                      <a:pt x="837" y="1701"/>
                    </a:cubicBezTo>
                    <a:lnTo>
                      <a:pt x="1840" y="698"/>
                    </a:lnTo>
                    <a:cubicBezTo>
                      <a:pt x="2000" y="540"/>
                      <a:pt x="2000" y="281"/>
                      <a:pt x="1840" y="121"/>
                    </a:cubicBezTo>
                    <a:cubicBezTo>
                      <a:pt x="1760" y="41"/>
                      <a:pt x="1655" y="1"/>
                      <a:pt x="15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48"/>
              <p:cNvSpPr/>
              <p:nvPr/>
            </p:nvSpPr>
            <p:spPr>
              <a:xfrm>
                <a:off x="6495488" y="3248525"/>
                <a:ext cx="37000" cy="53375"/>
              </a:xfrm>
              <a:custGeom>
                <a:rect b="b" l="l" r="r" t="t"/>
                <a:pathLst>
                  <a:path extrusionOk="0" h="2135" w="1480">
                    <a:moveTo>
                      <a:pt x="1017" y="0"/>
                    </a:moveTo>
                    <a:cubicBezTo>
                      <a:pt x="854" y="0"/>
                      <a:pt x="701" y="97"/>
                      <a:pt x="637" y="258"/>
                    </a:cubicBezTo>
                    <a:lnTo>
                      <a:pt x="109" y="1573"/>
                    </a:lnTo>
                    <a:cubicBezTo>
                      <a:pt x="1" y="1841"/>
                      <a:pt x="198" y="2134"/>
                      <a:pt x="488" y="2134"/>
                    </a:cubicBezTo>
                    <a:cubicBezTo>
                      <a:pt x="656" y="2134"/>
                      <a:pt x="807" y="2032"/>
                      <a:pt x="868" y="1878"/>
                    </a:cubicBezTo>
                    <a:lnTo>
                      <a:pt x="1395" y="562"/>
                    </a:lnTo>
                    <a:cubicBezTo>
                      <a:pt x="1479" y="353"/>
                      <a:pt x="1378" y="114"/>
                      <a:pt x="1169" y="30"/>
                    </a:cubicBezTo>
                    <a:cubicBezTo>
                      <a:pt x="1119" y="10"/>
                      <a:pt x="1067" y="0"/>
                      <a:pt x="10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48"/>
              <p:cNvSpPr/>
              <p:nvPr/>
            </p:nvSpPr>
            <p:spPr>
              <a:xfrm>
                <a:off x="6494863" y="3518075"/>
                <a:ext cx="37050" cy="53100"/>
              </a:xfrm>
              <a:custGeom>
                <a:rect b="b" l="l" r="r" t="t"/>
                <a:pathLst>
                  <a:path extrusionOk="0" h="2124" w="1482">
                    <a:moveTo>
                      <a:pt x="463" y="0"/>
                    </a:moveTo>
                    <a:cubicBezTo>
                      <a:pt x="411" y="0"/>
                      <a:pt x="359" y="10"/>
                      <a:pt x="309" y="31"/>
                    </a:cubicBezTo>
                    <a:cubicBezTo>
                      <a:pt x="102" y="115"/>
                      <a:pt x="0" y="348"/>
                      <a:pt x="81" y="556"/>
                    </a:cubicBezTo>
                    <a:lnTo>
                      <a:pt x="615" y="1870"/>
                    </a:lnTo>
                    <a:cubicBezTo>
                      <a:pt x="678" y="2023"/>
                      <a:pt x="828" y="2124"/>
                      <a:pt x="995" y="2124"/>
                    </a:cubicBezTo>
                    <a:cubicBezTo>
                      <a:pt x="1284" y="2124"/>
                      <a:pt x="1482" y="1829"/>
                      <a:pt x="1373" y="1561"/>
                    </a:cubicBezTo>
                    <a:lnTo>
                      <a:pt x="840" y="247"/>
                    </a:lnTo>
                    <a:cubicBezTo>
                      <a:pt x="772" y="93"/>
                      <a:pt x="621" y="0"/>
                      <a:pt x="4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8"/>
              <p:cNvSpPr/>
              <p:nvPr/>
            </p:nvSpPr>
            <p:spPr>
              <a:xfrm>
                <a:off x="6537263" y="3490050"/>
                <a:ext cx="50025" cy="45550"/>
              </a:xfrm>
              <a:custGeom>
                <a:rect b="b" l="l" r="r" t="t"/>
                <a:pathLst>
                  <a:path extrusionOk="0" h="1822" w="2001">
                    <a:moveTo>
                      <a:pt x="451" y="1"/>
                    </a:moveTo>
                    <a:cubicBezTo>
                      <a:pt x="346" y="1"/>
                      <a:pt x="241" y="41"/>
                      <a:pt x="161" y="121"/>
                    </a:cubicBezTo>
                    <a:cubicBezTo>
                      <a:pt x="1" y="280"/>
                      <a:pt x="1" y="538"/>
                      <a:pt x="161" y="699"/>
                    </a:cubicBezTo>
                    <a:lnTo>
                      <a:pt x="1164" y="1702"/>
                    </a:lnTo>
                    <a:cubicBezTo>
                      <a:pt x="1240" y="1778"/>
                      <a:pt x="1344" y="1821"/>
                      <a:pt x="1454" y="1821"/>
                    </a:cubicBezTo>
                    <a:cubicBezTo>
                      <a:pt x="1818" y="1821"/>
                      <a:pt x="2000" y="1380"/>
                      <a:pt x="1741" y="1122"/>
                    </a:cubicBezTo>
                    <a:lnTo>
                      <a:pt x="740" y="120"/>
                    </a:lnTo>
                    <a:cubicBezTo>
                      <a:pt x="660" y="40"/>
                      <a:pt x="556" y="1"/>
                      <a:pt x="4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8"/>
              <p:cNvSpPr/>
              <p:nvPr/>
            </p:nvSpPr>
            <p:spPr>
              <a:xfrm>
                <a:off x="6564338" y="3448450"/>
                <a:ext cx="55700" cy="33750"/>
              </a:xfrm>
              <a:custGeom>
                <a:rect b="b" l="l" r="r" t="t"/>
                <a:pathLst>
                  <a:path extrusionOk="0" h="1350" w="2228">
                    <a:moveTo>
                      <a:pt x="465" y="1"/>
                    </a:moveTo>
                    <a:cubicBezTo>
                      <a:pt x="303" y="1"/>
                      <a:pt x="149" y="97"/>
                      <a:pt x="86" y="258"/>
                    </a:cubicBezTo>
                    <a:cubicBezTo>
                      <a:pt x="0" y="470"/>
                      <a:pt x="105" y="713"/>
                      <a:pt x="320" y="794"/>
                    </a:cubicBezTo>
                    <a:lnTo>
                      <a:pt x="1637" y="1321"/>
                    </a:lnTo>
                    <a:cubicBezTo>
                      <a:pt x="1686" y="1340"/>
                      <a:pt x="1736" y="1350"/>
                      <a:pt x="1789" y="1350"/>
                    </a:cubicBezTo>
                    <a:cubicBezTo>
                      <a:pt x="1985" y="1348"/>
                      <a:pt x="2153" y="1209"/>
                      <a:pt x="2190" y="1018"/>
                    </a:cubicBezTo>
                    <a:cubicBezTo>
                      <a:pt x="2228" y="826"/>
                      <a:pt x="2122" y="633"/>
                      <a:pt x="1941" y="561"/>
                    </a:cubicBezTo>
                    <a:lnTo>
                      <a:pt x="625" y="33"/>
                    </a:lnTo>
                    <a:cubicBezTo>
                      <a:pt x="573" y="11"/>
                      <a:pt x="518" y="1"/>
                      <a:pt x="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8"/>
              <p:cNvSpPr/>
              <p:nvPr/>
            </p:nvSpPr>
            <p:spPr>
              <a:xfrm>
                <a:off x="6575538" y="3398875"/>
                <a:ext cx="56075" cy="20500"/>
              </a:xfrm>
              <a:custGeom>
                <a:rect b="b" l="l" r="r" t="t"/>
                <a:pathLst>
                  <a:path extrusionOk="0" h="820" w="2243">
                    <a:moveTo>
                      <a:pt x="410" y="1"/>
                    </a:moveTo>
                    <a:cubicBezTo>
                      <a:pt x="185" y="1"/>
                      <a:pt x="0" y="183"/>
                      <a:pt x="0" y="410"/>
                    </a:cubicBezTo>
                    <a:cubicBezTo>
                      <a:pt x="0" y="637"/>
                      <a:pt x="185" y="819"/>
                      <a:pt x="410" y="819"/>
                    </a:cubicBezTo>
                    <a:cubicBezTo>
                      <a:pt x="413" y="819"/>
                      <a:pt x="416" y="819"/>
                      <a:pt x="419" y="819"/>
                    </a:cubicBezTo>
                    <a:lnTo>
                      <a:pt x="1825" y="819"/>
                    </a:lnTo>
                    <a:cubicBezTo>
                      <a:pt x="1828" y="819"/>
                      <a:pt x="1831" y="819"/>
                      <a:pt x="1834" y="819"/>
                    </a:cubicBezTo>
                    <a:cubicBezTo>
                      <a:pt x="2058" y="819"/>
                      <a:pt x="2242" y="637"/>
                      <a:pt x="2242" y="410"/>
                    </a:cubicBezTo>
                    <a:cubicBezTo>
                      <a:pt x="2242" y="183"/>
                      <a:pt x="2058" y="1"/>
                      <a:pt x="1834" y="1"/>
                    </a:cubicBezTo>
                    <a:cubicBezTo>
                      <a:pt x="1831" y="1"/>
                      <a:pt x="1828" y="1"/>
                      <a:pt x="1825" y="1"/>
                    </a:cubicBezTo>
                    <a:lnTo>
                      <a:pt x="419" y="1"/>
                    </a:lnTo>
                    <a:cubicBezTo>
                      <a:pt x="416" y="1"/>
                      <a:pt x="413" y="1"/>
                      <a:pt x="4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48"/>
            <p:cNvGrpSpPr/>
            <p:nvPr/>
          </p:nvGrpSpPr>
          <p:grpSpPr>
            <a:xfrm>
              <a:off x="6383880" y="3121204"/>
              <a:ext cx="365410" cy="365071"/>
              <a:chOff x="6281938" y="3234725"/>
              <a:chExt cx="349675" cy="349350"/>
            </a:xfrm>
          </p:grpSpPr>
          <p:sp>
            <p:nvSpPr>
              <p:cNvPr id="508" name="Google Shape;508;p48"/>
              <p:cNvSpPr/>
              <p:nvPr/>
            </p:nvSpPr>
            <p:spPr>
              <a:xfrm>
                <a:off x="6447788" y="3527450"/>
                <a:ext cx="20475" cy="56625"/>
              </a:xfrm>
              <a:custGeom>
                <a:rect b="b" l="l" r="r" t="t"/>
                <a:pathLst>
                  <a:path extrusionOk="0" h="2265" w="819">
                    <a:moveTo>
                      <a:pt x="409" y="0"/>
                    </a:moveTo>
                    <a:cubicBezTo>
                      <a:pt x="186" y="0"/>
                      <a:pt x="5" y="178"/>
                      <a:pt x="0" y="401"/>
                    </a:cubicBezTo>
                    <a:lnTo>
                      <a:pt x="0" y="1857"/>
                    </a:lnTo>
                    <a:cubicBezTo>
                      <a:pt x="0" y="2082"/>
                      <a:pt x="183" y="2265"/>
                      <a:pt x="409" y="2265"/>
                    </a:cubicBezTo>
                    <a:cubicBezTo>
                      <a:pt x="636" y="2265"/>
                      <a:pt x="819" y="2082"/>
                      <a:pt x="819" y="1857"/>
                    </a:cubicBezTo>
                    <a:lnTo>
                      <a:pt x="819" y="401"/>
                    </a:lnTo>
                    <a:cubicBezTo>
                      <a:pt x="814" y="178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rgbClr val="00CC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8"/>
              <p:cNvSpPr/>
              <p:nvPr/>
            </p:nvSpPr>
            <p:spPr>
              <a:xfrm>
                <a:off x="6448138" y="3234975"/>
                <a:ext cx="20500" cy="57050"/>
              </a:xfrm>
              <a:custGeom>
                <a:rect b="b" l="l" r="r" t="t"/>
                <a:pathLst>
                  <a:path extrusionOk="0" h="2282" w="820">
                    <a:moveTo>
                      <a:pt x="410" y="1"/>
                    </a:moveTo>
                    <a:cubicBezTo>
                      <a:pt x="187" y="1"/>
                      <a:pt x="6" y="177"/>
                      <a:pt x="1" y="400"/>
                    </a:cubicBezTo>
                    <a:lnTo>
                      <a:pt x="1" y="1872"/>
                    </a:lnTo>
                    <a:cubicBezTo>
                      <a:pt x="1" y="2097"/>
                      <a:pt x="184" y="2281"/>
                      <a:pt x="410" y="2281"/>
                    </a:cubicBezTo>
                    <a:cubicBezTo>
                      <a:pt x="635" y="2281"/>
                      <a:pt x="818" y="2097"/>
                      <a:pt x="819" y="1872"/>
                    </a:cubicBezTo>
                    <a:lnTo>
                      <a:pt x="819" y="400"/>
                    </a:lnTo>
                    <a:cubicBezTo>
                      <a:pt x="813" y="177"/>
                      <a:pt x="632" y="1"/>
                      <a:pt x="4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48"/>
              <p:cNvSpPr/>
              <p:nvPr/>
            </p:nvSpPr>
            <p:spPr>
              <a:xfrm>
                <a:off x="6458013" y="3526825"/>
                <a:ext cx="10250" cy="57250"/>
              </a:xfrm>
              <a:custGeom>
                <a:rect b="b" l="l" r="r" t="t"/>
                <a:pathLst>
                  <a:path extrusionOk="0" h="2290" w="410">
                    <a:moveTo>
                      <a:pt x="0" y="1"/>
                    </a:moveTo>
                    <a:lnTo>
                      <a:pt x="0" y="2290"/>
                    </a:lnTo>
                    <a:cubicBezTo>
                      <a:pt x="227" y="2290"/>
                      <a:pt x="410" y="2107"/>
                      <a:pt x="410" y="1880"/>
                    </a:cubicBezTo>
                    <a:lnTo>
                      <a:pt x="410" y="410"/>
                    </a:lnTo>
                    <a:cubicBezTo>
                      <a:pt x="410" y="184"/>
                      <a:pt x="227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6458013" y="3234725"/>
                <a:ext cx="10625" cy="56575"/>
              </a:xfrm>
              <a:custGeom>
                <a:rect b="b" l="l" r="r" t="t"/>
                <a:pathLst>
                  <a:path extrusionOk="0" h="2263" w="425">
                    <a:moveTo>
                      <a:pt x="0" y="1"/>
                    </a:moveTo>
                    <a:lnTo>
                      <a:pt x="0" y="2262"/>
                    </a:lnTo>
                    <a:lnTo>
                      <a:pt x="114" y="2262"/>
                    </a:lnTo>
                    <a:cubicBezTo>
                      <a:pt x="296" y="2217"/>
                      <a:pt x="423" y="2054"/>
                      <a:pt x="424" y="1866"/>
                    </a:cubicBezTo>
                    <a:lnTo>
                      <a:pt x="424" y="410"/>
                    </a:lnTo>
                    <a:cubicBezTo>
                      <a:pt x="423" y="184"/>
                      <a:pt x="240" y="1"/>
                      <a:pt x="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48"/>
              <p:cNvSpPr/>
              <p:nvPr/>
            </p:nvSpPr>
            <p:spPr>
              <a:xfrm>
                <a:off x="6330713" y="3281775"/>
                <a:ext cx="255325" cy="255675"/>
              </a:xfrm>
              <a:custGeom>
                <a:rect b="b" l="l" r="r" t="t"/>
                <a:pathLst>
                  <a:path extrusionOk="0" h="10227" w="10213">
                    <a:moveTo>
                      <a:pt x="5107" y="0"/>
                    </a:moveTo>
                    <a:cubicBezTo>
                      <a:pt x="2286" y="0"/>
                      <a:pt x="0" y="2289"/>
                      <a:pt x="0" y="5113"/>
                    </a:cubicBezTo>
                    <a:cubicBezTo>
                      <a:pt x="0" y="7938"/>
                      <a:pt x="2286" y="10227"/>
                      <a:pt x="5107" y="10227"/>
                    </a:cubicBezTo>
                    <a:cubicBezTo>
                      <a:pt x="7926" y="10227"/>
                      <a:pt x="10212" y="7938"/>
                      <a:pt x="10212" y="5113"/>
                    </a:cubicBezTo>
                    <a:cubicBezTo>
                      <a:pt x="10212" y="2291"/>
                      <a:pt x="7926" y="0"/>
                      <a:pt x="5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8"/>
              <p:cNvSpPr/>
              <p:nvPr/>
            </p:nvSpPr>
            <p:spPr>
              <a:xfrm>
                <a:off x="6458013" y="3281775"/>
                <a:ext cx="128025" cy="255675"/>
              </a:xfrm>
              <a:custGeom>
                <a:rect b="b" l="l" r="r" t="t"/>
                <a:pathLst>
                  <a:path extrusionOk="0" h="10227" w="5121">
                    <a:moveTo>
                      <a:pt x="0" y="0"/>
                    </a:moveTo>
                    <a:lnTo>
                      <a:pt x="0" y="10227"/>
                    </a:lnTo>
                    <a:lnTo>
                      <a:pt x="15" y="10227"/>
                    </a:lnTo>
                    <a:cubicBezTo>
                      <a:pt x="2834" y="10227"/>
                      <a:pt x="5120" y="7938"/>
                      <a:pt x="5120" y="5113"/>
                    </a:cubicBezTo>
                    <a:cubicBezTo>
                      <a:pt x="5120" y="2291"/>
                      <a:pt x="2834" y="2"/>
                      <a:pt x="15" y="2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8"/>
              <p:cNvSpPr/>
              <p:nvPr/>
            </p:nvSpPr>
            <p:spPr>
              <a:xfrm>
                <a:off x="6281938" y="3399375"/>
                <a:ext cx="58775" cy="20475"/>
              </a:xfrm>
              <a:custGeom>
                <a:rect b="b" l="l" r="r" t="t"/>
                <a:pathLst>
                  <a:path extrusionOk="0" h="819" w="2351">
                    <a:moveTo>
                      <a:pt x="409" y="0"/>
                    </a:moveTo>
                    <a:cubicBezTo>
                      <a:pt x="183" y="0"/>
                      <a:pt x="0" y="183"/>
                      <a:pt x="0" y="409"/>
                    </a:cubicBezTo>
                    <a:cubicBezTo>
                      <a:pt x="0" y="636"/>
                      <a:pt x="183" y="819"/>
                      <a:pt x="409" y="819"/>
                    </a:cubicBezTo>
                    <a:cubicBezTo>
                      <a:pt x="412" y="819"/>
                      <a:pt x="415" y="819"/>
                      <a:pt x="418" y="819"/>
                    </a:cubicBezTo>
                    <a:lnTo>
                      <a:pt x="1951" y="819"/>
                    </a:lnTo>
                    <a:cubicBezTo>
                      <a:pt x="2173" y="814"/>
                      <a:pt x="2351" y="633"/>
                      <a:pt x="2351" y="409"/>
                    </a:cubicBezTo>
                    <a:cubicBezTo>
                      <a:pt x="2351" y="188"/>
                      <a:pt x="2173" y="5"/>
                      <a:pt x="1951" y="0"/>
                    </a:cubicBezTo>
                    <a:lnTo>
                      <a:pt x="418" y="0"/>
                    </a:lnTo>
                    <a:cubicBezTo>
                      <a:pt x="415" y="0"/>
                      <a:pt x="412" y="0"/>
                      <a:pt x="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8"/>
              <p:cNvSpPr/>
              <p:nvPr/>
            </p:nvSpPr>
            <p:spPr>
              <a:xfrm>
                <a:off x="6474563" y="3342050"/>
                <a:ext cx="52875" cy="50875"/>
              </a:xfrm>
              <a:custGeom>
                <a:rect b="b" l="l" r="r" t="t"/>
                <a:pathLst>
                  <a:path extrusionOk="0" h="2035" w="2115">
                    <a:moveTo>
                      <a:pt x="1097" y="1"/>
                    </a:moveTo>
                    <a:cubicBezTo>
                      <a:pt x="686" y="1"/>
                      <a:pt x="315" y="248"/>
                      <a:pt x="159" y="629"/>
                    </a:cubicBezTo>
                    <a:cubicBezTo>
                      <a:pt x="0" y="1007"/>
                      <a:pt x="87" y="1445"/>
                      <a:pt x="379" y="1737"/>
                    </a:cubicBezTo>
                    <a:cubicBezTo>
                      <a:pt x="572" y="1931"/>
                      <a:pt x="832" y="2035"/>
                      <a:pt x="1096" y="2035"/>
                    </a:cubicBezTo>
                    <a:cubicBezTo>
                      <a:pt x="1227" y="2035"/>
                      <a:pt x="1359" y="2009"/>
                      <a:pt x="1485" y="1957"/>
                    </a:cubicBezTo>
                    <a:cubicBezTo>
                      <a:pt x="1865" y="1800"/>
                      <a:pt x="2114" y="1429"/>
                      <a:pt x="2114" y="1018"/>
                    </a:cubicBezTo>
                    <a:cubicBezTo>
                      <a:pt x="2114" y="457"/>
                      <a:pt x="1660" y="1"/>
                      <a:pt x="1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8"/>
              <p:cNvSpPr/>
              <p:nvPr/>
            </p:nvSpPr>
            <p:spPr>
              <a:xfrm>
                <a:off x="6391963" y="3389375"/>
                <a:ext cx="42050" cy="40475"/>
              </a:xfrm>
              <a:custGeom>
                <a:rect b="b" l="l" r="r" t="t"/>
                <a:pathLst>
                  <a:path extrusionOk="0" h="1619" w="1682">
                    <a:moveTo>
                      <a:pt x="874" y="1"/>
                    </a:moveTo>
                    <a:cubicBezTo>
                      <a:pt x="546" y="1"/>
                      <a:pt x="252" y="198"/>
                      <a:pt x="125" y="499"/>
                    </a:cubicBezTo>
                    <a:cubicBezTo>
                      <a:pt x="1" y="801"/>
                      <a:pt x="69" y="1149"/>
                      <a:pt x="300" y="1380"/>
                    </a:cubicBezTo>
                    <a:cubicBezTo>
                      <a:pt x="455" y="1536"/>
                      <a:pt x="662" y="1618"/>
                      <a:pt x="872" y="1618"/>
                    </a:cubicBezTo>
                    <a:cubicBezTo>
                      <a:pt x="976" y="1618"/>
                      <a:pt x="1081" y="1598"/>
                      <a:pt x="1182" y="1557"/>
                    </a:cubicBezTo>
                    <a:cubicBezTo>
                      <a:pt x="1484" y="1432"/>
                      <a:pt x="1682" y="1136"/>
                      <a:pt x="1682" y="809"/>
                    </a:cubicBezTo>
                    <a:cubicBezTo>
                      <a:pt x="1682" y="363"/>
                      <a:pt x="1321" y="1"/>
                      <a:pt x="8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8"/>
              <p:cNvSpPr/>
              <p:nvPr/>
            </p:nvSpPr>
            <p:spPr>
              <a:xfrm>
                <a:off x="6483538" y="3441100"/>
                <a:ext cx="35600" cy="34275"/>
              </a:xfrm>
              <a:custGeom>
                <a:rect b="b" l="l" r="r" t="t"/>
                <a:pathLst>
                  <a:path extrusionOk="0" h="1371" w="1424">
                    <a:moveTo>
                      <a:pt x="738" y="0"/>
                    </a:moveTo>
                    <a:cubicBezTo>
                      <a:pt x="461" y="0"/>
                      <a:pt x="212" y="167"/>
                      <a:pt x="105" y="423"/>
                    </a:cubicBezTo>
                    <a:cubicBezTo>
                      <a:pt x="0" y="680"/>
                      <a:pt x="58" y="974"/>
                      <a:pt x="254" y="1170"/>
                    </a:cubicBezTo>
                    <a:cubicBezTo>
                      <a:pt x="385" y="1301"/>
                      <a:pt x="560" y="1370"/>
                      <a:pt x="739" y="1370"/>
                    </a:cubicBezTo>
                    <a:cubicBezTo>
                      <a:pt x="827" y="1370"/>
                      <a:pt x="915" y="1354"/>
                      <a:pt x="1000" y="1319"/>
                    </a:cubicBezTo>
                    <a:cubicBezTo>
                      <a:pt x="1255" y="1214"/>
                      <a:pt x="1424" y="963"/>
                      <a:pt x="1424" y="686"/>
                    </a:cubicBezTo>
                    <a:cubicBezTo>
                      <a:pt x="1424" y="308"/>
                      <a:pt x="1116" y="0"/>
                      <a:pt x="7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8"/>
              <p:cNvSpPr/>
              <p:nvPr/>
            </p:nvSpPr>
            <p:spPr>
              <a:xfrm>
                <a:off x="6565513" y="3337450"/>
                <a:ext cx="55500" cy="33825"/>
              </a:xfrm>
              <a:custGeom>
                <a:rect b="b" l="l" r="r" t="t"/>
                <a:pathLst>
                  <a:path extrusionOk="0" h="1353" w="2220">
                    <a:moveTo>
                      <a:pt x="1754" y="1"/>
                    </a:moveTo>
                    <a:cubicBezTo>
                      <a:pt x="1703" y="1"/>
                      <a:pt x="1651" y="11"/>
                      <a:pt x="1600" y="31"/>
                    </a:cubicBezTo>
                    <a:lnTo>
                      <a:pt x="286" y="565"/>
                    </a:lnTo>
                    <a:cubicBezTo>
                      <a:pt x="104" y="638"/>
                      <a:pt x="0" y="830"/>
                      <a:pt x="37" y="1023"/>
                    </a:cubicBezTo>
                    <a:cubicBezTo>
                      <a:pt x="74" y="1214"/>
                      <a:pt x="242" y="1353"/>
                      <a:pt x="437" y="1353"/>
                    </a:cubicBezTo>
                    <a:cubicBezTo>
                      <a:pt x="438" y="1353"/>
                      <a:pt x="439" y="1353"/>
                      <a:pt x="440" y="1353"/>
                    </a:cubicBezTo>
                    <a:cubicBezTo>
                      <a:pt x="493" y="1353"/>
                      <a:pt x="545" y="1343"/>
                      <a:pt x="594" y="1322"/>
                    </a:cubicBezTo>
                    <a:lnTo>
                      <a:pt x="1909" y="790"/>
                    </a:lnTo>
                    <a:cubicBezTo>
                      <a:pt x="2117" y="704"/>
                      <a:pt x="2219" y="465"/>
                      <a:pt x="2134" y="256"/>
                    </a:cubicBezTo>
                    <a:cubicBezTo>
                      <a:pt x="2069" y="98"/>
                      <a:pt x="1916" y="1"/>
                      <a:pt x="1754" y="1"/>
                    </a:cubicBezTo>
                    <a:close/>
                  </a:path>
                </a:pathLst>
              </a:custGeom>
              <a:solidFill>
                <a:schemeClr val="dk1">
                  <a:alpha val="14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8"/>
              <p:cNvSpPr/>
              <p:nvPr/>
            </p:nvSpPr>
            <p:spPr>
              <a:xfrm>
                <a:off x="6534963" y="3283975"/>
                <a:ext cx="50025" cy="45525"/>
              </a:xfrm>
              <a:custGeom>
                <a:rect b="b" l="l" r="r" t="t"/>
                <a:pathLst>
                  <a:path extrusionOk="0" h="1821" w="2001">
                    <a:moveTo>
                      <a:pt x="1550" y="1"/>
                    </a:moveTo>
                    <a:cubicBezTo>
                      <a:pt x="1446" y="1"/>
                      <a:pt x="1341" y="41"/>
                      <a:pt x="1261" y="121"/>
                    </a:cubicBezTo>
                    <a:lnTo>
                      <a:pt x="260" y="1122"/>
                    </a:lnTo>
                    <a:cubicBezTo>
                      <a:pt x="1" y="1379"/>
                      <a:pt x="184" y="1821"/>
                      <a:pt x="547" y="1821"/>
                    </a:cubicBezTo>
                    <a:cubicBezTo>
                      <a:pt x="656" y="1821"/>
                      <a:pt x="761" y="1777"/>
                      <a:pt x="837" y="1701"/>
                    </a:cubicBezTo>
                    <a:lnTo>
                      <a:pt x="1840" y="698"/>
                    </a:lnTo>
                    <a:cubicBezTo>
                      <a:pt x="2000" y="540"/>
                      <a:pt x="2000" y="281"/>
                      <a:pt x="1840" y="121"/>
                    </a:cubicBezTo>
                    <a:cubicBezTo>
                      <a:pt x="1760" y="41"/>
                      <a:pt x="1655" y="1"/>
                      <a:pt x="1550" y="1"/>
                    </a:cubicBezTo>
                    <a:close/>
                  </a:path>
                </a:pathLst>
              </a:custGeom>
              <a:solidFill>
                <a:schemeClr val="dk1">
                  <a:alpha val="14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8"/>
              <p:cNvSpPr/>
              <p:nvPr/>
            </p:nvSpPr>
            <p:spPr>
              <a:xfrm>
                <a:off x="6495488" y="3248525"/>
                <a:ext cx="37000" cy="53375"/>
              </a:xfrm>
              <a:custGeom>
                <a:rect b="b" l="l" r="r" t="t"/>
                <a:pathLst>
                  <a:path extrusionOk="0" h="2135" w="1480">
                    <a:moveTo>
                      <a:pt x="1017" y="0"/>
                    </a:moveTo>
                    <a:cubicBezTo>
                      <a:pt x="854" y="0"/>
                      <a:pt x="701" y="97"/>
                      <a:pt x="637" y="258"/>
                    </a:cubicBezTo>
                    <a:lnTo>
                      <a:pt x="109" y="1573"/>
                    </a:lnTo>
                    <a:cubicBezTo>
                      <a:pt x="1" y="1841"/>
                      <a:pt x="198" y="2134"/>
                      <a:pt x="488" y="2134"/>
                    </a:cubicBezTo>
                    <a:cubicBezTo>
                      <a:pt x="656" y="2134"/>
                      <a:pt x="807" y="2032"/>
                      <a:pt x="868" y="1878"/>
                    </a:cubicBezTo>
                    <a:lnTo>
                      <a:pt x="1395" y="562"/>
                    </a:lnTo>
                    <a:cubicBezTo>
                      <a:pt x="1479" y="353"/>
                      <a:pt x="1378" y="114"/>
                      <a:pt x="1169" y="30"/>
                    </a:cubicBezTo>
                    <a:cubicBezTo>
                      <a:pt x="1119" y="10"/>
                      <a:pt x="1067" y="0"/>
                      <a:pt x="1017" y="0"/>
                    </a:cubicBezTo>
                    <a:close/>
                  </a:path>
                </a:pathLst>
              </a:custGeom>
              <a:solidFill>
                <a:schemeClr val="dk1">
                  <a:alpha val="14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8"/>
              <p:cNvSpPr/>
              <p:nvPr/>
            </p:nvSpPr>
            <p:spPr>
              <a:xfrm>
                <a:off x="6385063" y="3248325"/>
                <a:ext cx="37175" cy="53275"/>
              </a:xfrm>
              <a:custGeom>
                <a:rect b="b" l="l" r="r" t="t"/>
                <a:pathLst>
                  <a:path extrusionOk="0" h="2131" w="1487">
                    <a:moveTo>
                      <a:pt x="465" y="0"/>
                    </a:moveTo>
                    <a:cubicBezTo>
                      <a:pt x="414" y="0"/>
                      <a:pt x="361" y="10"/>
                      <a:pt x="311" y="31"/>
                    </a:cubicBezTo>
                    <a:cubicBezTo>
                      <a:pt x="101" y="115"/>
                      <a:pt x="0" y="355"/>
                      <a:pt x="86" y="563"/>
                    </a:cubicBezTo>
                    <a:lnTo>
                      <a:pt x="620" y="1877"/>
                    </a:lnTo>
                    <a:cubicBezTo>
                      <a:pt x="683" y="2030"/>
                      <a:pt x="832" y="2131"/>
                      <a:pt x="998" y="2131"/>
                    </a:cubicBezTo>
                    <a:cubicBezTo>
                      <a:pt x="1289" y="2131"/>
                      <a:pt x="1487" y="1836"/>
                      <a:pt x="1377" y="1568"/>
                    </a:cubicBezTo>
                    <a:lnTo>
                      <a:pt x="843" y="256"/>
                    </a:lnTo>
                    <a:cubicBezTo>
                      <a:pt x="779" y="97"/>
                      <a:pt x="626" y="0"/>
                      <a:pt x="4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8"/>
              <p:cNvSpPr/>
              <p:nvPr/>
            </p:nvSpPr>
            <p:spPr>
              <a:xfrm>
                <a:off x="6331913" y="3283925"/>
                <a:ext cx="50025" cy="45550"/>
              </a:xfrm>
              <a:custGeom>
                <a:rect b="b" l="l" r="r" t="t"/>
                <a:pathLst>
                  <a:path extrusionOk="0" h="1822" w="2001">
                    <a:moveTo>
                      <a:pt x="450" y="1"/>
                    </a:moveTo>
                    <a:cubicBezTo>
                      <a:pt x="345" y="1"/>
                      <a:pt x="240" y="41"/>
                      <a:pt x="161" y="121"/>
                    </a:cubicBezTo>
                    <a:cubicBezTo>
                      <a:pt x="1" y="280"/>
                      <a:pt x="1" y="540"/>
                      <a:pt x="161" y="699"/>
                    </a:cubicBezTo>
                    <a:lnTo>
                      <a:pt x="1164" y="1702"/>
                    </a:lnTo>
                    <a:cubicBezTo>
                      <a:pt x="1240" y="1778"/>
                      <a:pt x="1343" y="1821"/>
                      <a:pt x="1452" y="1821"/>
                    </a:cubicBezTo>
                    <a:lnTo>
                      <a:pt x="1453" y="1821"/>
                    </a:lnTo>
                    <a:cubicBezTo>
                      <a:pt x="1817" y="1821"/>
                      <a:pt x="2000" y="1381"/>
                      <a:pt x="1743" y="1122"/>
                    </a:cubicBezTo>
                    <a:lnTo>
                      <a:pt x="738" y="120"/>
                    </a:lnTo>
                    <a:cubicBezTo>
                      <a:pt x="658" y="40"/>
                      <a:pt x="554" y="1"/>
                      <a:pt x="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8"/>
              <p:cNvSpPr/>
              <p:nvPr/>
            </p:nvSpPr>
            <p:spPr>
              <a:xfrm>
                <a:off x="6296088" y="3336750"/>
                <a:ext cx="55475" cy="33650"/>
              </a:xfrm>
              <a:custGeom>
                <a:rect b="b" l="l" r="r" t="t"/>
                <a:pathLst>
                  <a:path extrusionOk="0" h="1346" w="2219">
                    <a:moveTo>
                      <a:pt x="463" y="0"/>
                    </a:moveTo>
                    <a:cubicBezTo>
                      <a:pt x="301" y="0"/>
                      <a:pt x="149" y="97"/>
                      <a:pt x="85" y="257"/>
                    </a:cubicBezTo>
                    <a:cubicBezTo>
                      <a:pt x="0" y="467"/>
                      <a:pt x="102" y="705"/>
                      <a:pt x="311" y="789"/>
                    </a:cubicBezTo>
                    <a:lnTo>
                      <a:pt x="1628" y="1316"/>
                    </a:lnTo>
                    <a:cubicBezTo>
                      <a:pt x="1676" y="1336"/>
                      <a:pt x="1728" y="1345"/>
                      <a:pt x="1780" y="1345"/>
                    </a:cubicBezTo>
                    <a:cubicBezTo>
                      <a:pt x="1976" y="1345"/>
                      <a:pt x="2144" y="1206"/>
                      <a:pt x="2181" y="1014"/>
                    </a:cubicBezTo>
                    <a:cubicBezTo>
                      <a:pt x="2218" y="821"/>
                      <a:pt x="2113" y="630"/>
                      <a:pt x="1932" y="558"/>
                    </a:cubicBezTo>
                    <a:lnTo>
                      <a:pt x="617" y="30"/>
                    </a:lnTo>
                    <a:cubicBezTo>
                      <a:pt x="566" y="10"/>
                      <a:pt x="514" y="0"/>
                      <a:pt x="4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8"/>
              <p:cNvSpPr/>
              <p:nvPr/>
            </p:nvSpPr>
            <p:spPr>
              <a:xfrm>
                <a:off x="6494863" y="3518075"/>
                <a:ext cx="37050" cy="53100"/>
              </a:xfrm>
              <a:custGeom>
                <a:rect b="b" l="l" r="r" t="t"/>
                <a:pathLst>
                  <a:path extrusionOk="0" h="2124" w="1482">
                    <a:moveTo>
                      <a:pt x="463" y="0"/>
                    </a:moveTo>
                    <a:cubicBezTo>
                      <a:pt x="411" y="0"/>
                      <a:pt x="359" y="10"/>
                      <a:pt x="309" y="31"/>
                    </a:cubicBezTo>
                    <a:cubicBezTo>
                      <a:pt x="102" y="115"/>
                      <a:pt x="0" y="348"/>
                      <a:pt x="81" y="556"/>
                    </a:cubicBezTo>
                    <a:lnTo>
                      <a:pt x="615" y="1870"/>
                    </a:lnTo>
                    <a:cubicBezTo>
                      <a:pt x="678" y="2023"/>
                      <a:pt x="828" y="2124"/>
                      <a:pt x="995" y="2124"/>
                    </a:cubicBezTo>
                    <a:cubicBezTo>
                      <a:pt x="1284" y="2124"/>
                      <a:pt x="1482" y="1829"/>
                      <a:pt x="1373" y="1561"/>
                    </a:cubicBezTo>
                    <a:lnTo>
                      <a:pt x="840" y="247"/>
                    </a:lnTo>
                    <a:cubicBezTo>
                      <a:pt x="772" y="93"/>
                      <a:pt x="621" y="0"/>
                      <a:pt x="463" y="0"/>
                    </a:cubicBezTo>
                    <a:close/>
                  </a:path>
                </a:pathLst>
              </a:custGeom>
              <a:solidFill>
                <a:schemeClr val="dk1">
                  <a:alpha val="14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8"/>
              <p:cNvSpPr/>
              <p:nvPr/>
            </p:nvSpPr>
            <p:spPr>
              <a:xfrm>
                <a:off x="6537263" y="3490050"/>
                <a:ext cx="50025" cy="45550"/>
              </a:xfrm>
              <a:custGeom>
                <a:rect b="b" l="l" r="r" t="t"/>
                <a:pathLst>
                  <a:path extrusionOk="0" h="1822" w="2001">
                    <a:moveTo>
                      <a:pt x="451" y="1"/>
                    </a:moveTo>
                    <a:cubicBezTo>
                      <a:pt x="346" y="1"/>
                      <a:pt x="241" y="41"/>
                      <a:pt x="161" y="121"/>
                    </a:cubicBezTo>
                    <a:cubicBezTo>
                      <a:pt x="1" y="280"/>
                      <a:pt x="1" y="538"/>
                      <a:pt x="161" y="699"/>
                    </a:cubicBezTo>
                    <a:lnTo>
                      <a:pt x="1164" y="1702"/>
                    </a:lnTo>
                    <a:cubicBezTo>
                      <a:pt x="1240" y="1778"/>
                      <a:pt x="1344" y="1821"/>
                      <a:pt x="1454" y="1821"/>
                    </a:cubicBezTo>
                    <a:cubicBezTo>
                      <a:pt x="1818" y="1821"/>
                      <a:pt x="2000" y="1380"/>
                      <a:pt x="1741" y="1122"/>
                    </a:cubicBezTo>
                    <a:lnTo>
                      <a:pt x="740" y="120"/>
                    </a:lnTo>
                    <a:cubicBezTo>
                      <a:pt x="660" y="40"/>
                      <a:pt x="556" y="1"/>
                      <a:pt x="451" y="1"/>
                    </a:cubicBezTo>
                    <a:close/>
                  </a:path>
                </a:pathLst>
              </a:custGeom>
              <a:solidFill>
                <a:schemeClr val="dk1">
                  <a:alpha val="14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48"/>
              <p:cNvSpPr/>
              <p:nvPr/>
            </p:nvSpPr>
            <p:spPr>
              <a:xfrm>
                <a:off x="6564338" y="3448450"/>
                <a:ext cx="55700" cy="33750"/>
              </a:xfrm>
              <a:custGeom>
                <a:rect b="b" l="l" r="r" t="t"/>
                <a:pathLst>
                  <a:path extrusionOk="0" h="1350" w="2228">
                    <a:moveTo>
                      <a:pt x="465" y="1"/>
                    </a:moveTo>
                    <a:cubicBezTo>
                      <a:pt x="303" y="1"/>
                      <a:pt x="149" y="97"/>
                      <a:pt x="86" y="258"/>
                    </a:cubicBezTo>
                    <a:cubicBezTo>
                      <a:pt x="0" y="470"/>
                      <a:pt x="105" y="713"/>
                      <a:pt x="320" y="794"/>
                    </a:cubicBezTo>
                    <a:lnTo>
                      <a:pt x="1637" y="1321"/>
                    </a:lnTo>
                    <a:cubicBezTo>
                      <a:pt x="1686" y="1340"/>
                      <a:pt x="1736" y="1350"/>
                      <a:pt x="1789" y="1350"/>
                    </a:cubicBezTo>
                    <a:cubicBezTo>
                      <a:pt x="1985" y="1348"/>
                      <a:pt x="2153" y="1209"/>
                      <a:pt x="2190" y="1018"/>
                    </a:cubicBezTo>
                    <a:cubicBezTo>
                      <a:pt x="2228" y="826"/>
                      <a:pt x="2122" y="633"/>
                      <a:pt x="1941" y="561"/>
                    </a:cubicBezTo>
                    <a:lnTo>
                      <a:pt x="625" y="33"/>
                    </a:lnTo>
                    <a:cubicBezTo>
                      <a:pt x="573" y="11"/>
                      <a:pt x="518" y="1"/>
                      <a:pt x="465" y="1"/>
                    </a:cubicBezTo>
                    <a:close/>
                  </a:path>
                </a:pathLst>
              </a:custGeom>
              <a:solidFill>
                <a:schemeClr val="dk1">
                  <a:alpha val="14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48"/>
              <p:cNvSpPr/>
              <p:nvPr/>
            </p:nvSpPr>
            <p:spPr>
              <a:xfrm>
                <a:off x="6575538" y="3398875"/>
                <a:ext cx="56075" cy="20500"/>
              </a:xfrm>
              <a:custGeom>
                <a:rect b="b" l="l" r="r" t="t"/>
                <a:pathLst>
                  <a:path extrusionOk="0" h="820" w="2243">
                    <a:moveTo>
                      <a:pt x="410" y="1"/>
                    </a:moveTo>
                    <a:cubicBezTo>
                      <a:pt x="185" y="1"/>
                      <a:pt x="0" y="183"/>
                      <a:pt x="0" y="410"/>
                    </a:cubicBezTo>
                    <a:cubicBezTo>
                      <a:pt x="0" y="637"/>
                      <a:pt x="185" y="819"/>
                      <a:pt x="410" y="819"/>
                    </a:cubicBezTo>
                    <a:cubicBezTo>
                      <a:pt x="413" y="819"/>
                      <a:pt x="416" y="819"/>
                      <a:pt x="419" y="819"/>
                    </a:cubicBezTo>
                    <a:lnTo>
                      <a:pt x="1825" y="819"/>
                    </a:lnTo>
                    <a:cubicBezTo>
                      <a:pt x="1828" y="819"/>
                      <a:pt x="1831" y="819"/>
                      <a:pt x="1834" y="819"/>
                    </a:cubicBezTo>
                    <a:cubicBezTo>
                      <a:pt x="2058" y="819"/>
                      <a:pt x="2242" y="637"/>
                      <a:pt x="2242" y="410"/>
                    </a:cubicBezTo>
                    <a:cubicBezTo>
                      <a:pt x="2242" y="183"/>
                      <a:pt x="2058" y="1"/>
                      <a:pt x="1834" y="1"/>
                    </a:cubicBezTo>
                    <a:cubicBezTo>
                      <a:pt x="1831" y="1"/>
                      <a:pt x="1828" y="1"/>
                      <a:pt x="1825" y="1"/>
                    </a:cubicBezTo>
                    <a:lnTo>
                      <a:pt x="419" y="1"/>
                    </a:lnTo>
                    <a:cubicBezTo>
                      <a:pt x="416" y="1"/>
                      <a:pt x="413" y="1"/>
                      <a:pt x="410" y="1"/>
                    </a:cubicBezTo>
                    <a:close/>
                  </a:path>
                </a:pathLst>
              </a:custGeom>
              <a:solidFill>
                <a:schemeClr val="dk1">
                  <a:alpha val="14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8"/>
              <p:cNvSpPr/>
              <p:nvPr/>
            </p:nvSpPr>
            <p:spPr>
              <a:xfrm>
                <a:off x="6296013" y="3447075"/>
                <a:ext cx="55500" cy="33850"/>
              </a:xfrm>
              <a:custGeom>
                <a:rect b="b" l="l" r="r" t="t"/>
                <a:pathLst>
                  <a:path extrusionOk="0" h="1354" w="2220">
                    <a:moveTo>
                      <a:pt x="1755" y="0"/>
                    </a:moveTo>
                    <a:cubicBezTo>
                      <a:pt x="1704" y="0"/>
                      <a:pt x="1652" y="10"/>
                      <a:pt x="1602" y="30"/>
                    </a:cubicBezTo>
                    <a:lnTo>
                      <a:pt x="288" y="564"/>
                    </a:lnTo>
                    <a:cubicBezTo>
                      <a:pt x="105" y="637"/>
                      <a:pt x="0" y="829"/>
                      <a:pt x="39" y="1022"/>
                    </a:cubicBezTo>
                    <a:cubicBezTo>
                      <a:pt x="76" y="1214"/>
                      <a:pt x="246" y="1353"/>
                      <a:pt x="442" y="1353"/>
                    </a:cubicBezTo>
                    <a:lnTo>
                      <a:pt x="442" y="1352"/>
                    </a:lnTo>
                    <a:cubicBezTo>
                      <a:pt x="494" y="1352"/>
                      <a:pt x="547" y="1342"/>
                      <a:pt x="596" y="1322"/>
                    </a:cubicBezTo>
                    <a:lnTo>
                      <a:pt x="1909" y="789"/>
                    </a:lnTo>
                    <a:cubicBezTo>
                      <a:pt x="2119" y="703"/>
                      <a:pt x="2220" y="465"/>
                      <a:pt x="2134" y="255"/>
                    </a:cubicBezTo>
                    <a:cubicBezTo>
                      <a:pt x="2070" y="96"/>
                      <a:pt x="1916" y="0"/>
                      <a:pt x="17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8"/>
              <p:cNvSpPr/>
              <p:nvPr/>
            </p:nvSpPr>
            <p:spPr>
              <a:xfrm>
                <a:off x="6328713" y="3489100"/>
                <a:ext cx="50025" cy="45575"/>
              </a:xfrm>
              <a:custGeom>
                <a:rect b="b" l="l" r="r" t="t"/>
                <a:pathLst>
                  <a:path extrusionOk="0" h="1823" w="2001">
                    <a:moveTo>
                      <a:pt x="1551" y="0"/>
                    </a:moveTo>
                    <a:cubicBezTo>
                      <a:pt x="1447" y="0"/>
                      <a:pt x="1342" y="40"/>
                      <a:pt x="1263" y="120"/>
                    </a:cubicBezTo>
                    <a:lnTo>
                      <a:pt x="260" y="1123"/>
                    </a:lnTo>
                    <a:cubicBezTo>
                      <a:pt x="1" y="1380"/>
                      <a:pt x="184" y="1820"/>
                      <a:pt x="549" y="1822"/>
                    </a:cubicBezTo>
                    <a:cubicBezTo>
                      <a:pt x="658" y="1822"/>
                      <a:pt x="763" y="1778"/>
                      <a:pt x="839" y="1702"/>
                    </a:cubicBezTo>
                    <a:lnTo>
                      <a:pt x="1840" y="699"/>
                    </a:lnTo>
                    <a:cubicBezTo>
                      <a:pt x="2000" y="539"/>
                      <a:pt x="2000" y="280"/>
                      <a:pt x="1840" y="120"/>
                    </a:cubicBezTo>
                    <a:cubicBezTo>
                      <a:pt x="1761" y="40"/>
                      <a:pt x="1656" y="0"/>
                      <a:pt x="15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8"/>
              <p:cNvSpPr/>
              <p:nvPr/>
            </p:nvSpPr>
            <p:spPr>
              <a:xfrm>
                <a:off x="6383063" y="3516875"/>
                <a:ext cx="37150" cy="53575"/>
              </a:xfrm>
              <a:custGeom>
                <a:rect b="b" l="l" r="r" t="t"/>
                <a:pathLst>
                  <a:path extrusionOk="0" h="2143" w="1486">
                    <a:moveTo>
                      <a:pt x="1020" y="0"/>
                    </a:moveTo>
                    <a:cubicBezTo>
                      <a:pt x="854" y="0"/>
                      <a:pt x="699" y="102"/>
                      <a:pt x="637" y="266"/>
                    </a:cubicBezTo>
                    <a:lnTo>
                      <a:pt x="109" y="1580"/>
                    </a:lnTo>
                    <a:cubicBezTo>
                      <a:pt x="1" y="1848"/>
                      <a:pt x="198" y="2141"/>
                      <a:pt x="488" y="2143"/>
                    </a:cubicBezTo>
                    <a:cubicBezTo>
                      <a:pt x="656" y="2143"/>
                      <a:pt x="807" y="2041"/>
                      <a:pt x="868" y="1885"/>
                    </a:cubicBezTo>
                    <a:lnTo>
                      <a:pt x="1395" y="570"/>
                    </a:lnTo>
                    <a:cubicBezTo>
                      <a:pt x="1486" y="360"/>
                      <a:pt x="1384" y="116"/>
                      <a:pt x="1172" y="30"/>
                    </a:cubicBezTo>
                    <a:cubicBezTo>
                      <a:pt x="1122" y="10"/>
                      <a:pt x="1070" y="0"/>
                      <a:pt x="10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8"/>
              <p:cNvSpPr/>
              <p:nvPr/>
            </p:nvSpPr>
            <p:spPr>
              <a:xfrm>
                <a:off x="6320463" y="3271525"/>
                <a:ext cx="275800" cy="276150"/>
              </a:xfrm>
              <a:custGeom>
                <a:rect b="b" l="l" r="r" t="t"/>
                <a:pathLst>
                  <a:path extrusionOk="0" h="11046" w="11032">
                    <a:moveTo>
                      <a:pt x="5517" y="819"/>
                    </a:moveTo>
                    <a:cubicBezTo>
                      <a:pt x="8107" y="819"/>
                      <a:pt x="10213" y="2930"/>
                      <a:pt x="10213" y="5523"/>
                    </a:cubicBezTo>
                    <a:cubicBezTo>
                      <a:pt x="10213" y="8118"/>
                      <a:pt x="8107" y="10227"/>
                      <a:pt x="5517" y="10227"/>
                    </a:cubicBezTo>
                    <a:cubicBezTo>
                      <a:pt x="2926" y="10227"/>
                      <a:pt x="819" y="8118"/>
                      <a:pt x="819" y="5523"/>
                    </a:cubicBezTo>
                    <a:cubicBezTo>
                      <a:pt x="819" y="2930"/>
                      <a:pt x="2926" y="819"/>
                      <a:pt x="5517" y="819"/>
                    </a:cubicBezTo>
                    <a:close/>
                    <a:moveTo>
                      <a:pt x="5517" y="1"/>
                    </a:moveTo>
                    <a:cubicBezTo>
                      <a:pt x="2474" y="1"/>
                      <a:pt x="1" y="2479"/>
                      <a:pt x="1" y="5523"/>
                    </a:cubicBezTo>
                    <a:cubicBezTo>
                      <a:pt x="1" y="8569"/>
                      <a:pt x="2474" y="11046"/>
                      <a:pt x="5517" y="11046"/>
                    </a:cubicBezTo>
                    <a:cubicBezTo>
                      <a:pt x="8558" y="11046"/>
                      <a:pt x="11031" y="8568"/>
                      <a:pt x="11031" y="5523"/>
                    </a:cubicBezTo>
                    <a:cubicBezTo>
                      <a:pt x="11031" y="2479"/>
                      <a:pt x="8558" y="1"/>
                      <a:pt x="5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8"/>
              <p:cNvSpPr/>
              <p:nvPr/>
            </p:nvSpPr>
            <p:spPr>
              <a:xfrm>
                <a:off x="6458013" y="3271525"/>
                <a:ext cx="138250" cy="276150"/>
              </a:xfrm>
              <a:custGeom>
                <a:rect b="b" l="l" r="r" t="t"/>
                <a:pathLst>
                  <a:path extrusionOk="0" h="11046" w="5530">
                    <a:moveTo>
                      <a:pt x="0" y="1"/>
                    </a:moveTo>
                    <a:lnTo>
                      <a:pt x="0" y="819"/>
                    </a:lnTo>
                    <a:lnTo>
                      <a:pt x="15" y="819"/>
                    </a:lnTo>
                    <a:cubicBezTo>
                      <a:pt x="2605" y="819"/>
                      <a:pt x="4711" y="2930"/>
                      <a:pt x="4711" y="5523"/>
                    </a:cubicBezTo>
                    <a:cubicBezTo>
                      <a:pt x="4711" y="8118"/>
                      <a:pt x="2605" y="10227"/>
                      <a:pt x="15" y="10227"/>
                    </a:cubicBezTo>
                    <a:lnTo>
                      <a:pt x="0" y="10227"/>
                    </a:lnTo>
                    <a:lnTo>
                      <a:pt x="0" y="11046"/>
                    </a:lnTo>
                    <a:lnTo>
                      <a:pt x="15" y="11046"/>
                    </a:lnTo>
                    <a:cubicBezTo>
                      <a:pt x="3056" y="11046"/>
                      <a:pt x="5529" y="8569"/>
                      <a:pt x="5529" y="5523"/>
                    </a:cubicBezTo>
                    <a:cubicBezTo>
                      <a:pt x="5529" y="2479"/>
                      <a:pt x="3056" y="1"/>
                      <a:pt x="15" y="1"/>
                    </a:cubicBezTo>
                    <a:close/>
                  </a:path>
                </a:pathLst>
              </a:custGeom>
              <a:solidFill>
                <a:schemeClr val="dk1">
                  <a:alpha val="146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3" name="Google Shape;533;p48"/>
          <p:cNvGrpSpPr/>
          <p:nvPr/>
        </p:nvGrpSpPr>
        <p:grpSpPr>
          <a:xfrm>
            <a:off x="7240011" y="1301800"/>
            <a:ext cx="1064837" cy="861652"/>
            <a:chOff x="7034738" y="2118625"/>
            <a:chExt cx="356825" cy="349725"/>
          </a:xfrm>
        </p:grpSpPr>
        <p:sp>
          <p:nvSpPr>
            <p:cNvPr id="534" name="Google Shape;534;p48"/>
            <p:cNvSpPr/>
            <p:nvPr/>
          </p:nvSpPr>
          <p:spPr>
            <a:xfrm>
              <a:off x="7170538" y="2248600"/>
              <a:ext cx="38550" cy="37500"/>
            </a:xfrm>
            <a:custGeom>
              <a:rect b="b" l="l" r="r" t="t"/>
              <a:pathLst>
                <a:path extrusionOk="0" h="1500" w="1542">
                  <a:moveTo>
                    <a:pt x="615" y="0"/>
                  </a:moveTo>
                  <a:lnTo>
                    <a:pt x="0" y="615"/>
                  </a:lnTo>
                  <a:lnTo>
                    <a:pt x="757" y="1372"/>
                  </a:lnTo>
                  <a:cubicBezTo>
                    <a:pt x="842" y="1457"/>
                    <a:pt x="953" y="1500"/>
                    <a:pt x="1065" y="1500"/>
                  </a:cubicBezTo>
                  <a:cubicBezTo>
                    <a:pt x="1176" y="1500"/>
                    <a:pt x="1287" y="1457"/>
                    <a:pt x="1372" y="1372"/>
                  </a:cubicBezTo>
                  <a:cubicBezTo>
                    <a:pt x="1542" y="1202"/>
                    <a:pt x="1542" y="927"/>
                    <a:pt x="1372" y="757"/>
                  </a:cubicBezTo>
                  <a:lnTo>
                    <a:pt x="615" y="0"/>
                  </a:lnTo>
                  <a:close/>
                </a:path>
              </a:pathLst>
            </a:custGeom>
            <a:solidFill>
              <a:srgbClr val="B3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>
              <a:off x="7034738" y="2200075"/>
              <a:ext cx="257950" cy="268275"/>
            </a:xfrm>
            <a:custGeom>
              <a:rect b="b" l="l" r="r" t="t"/>
              <a:pathLst>
                <a:path extrusionOk="0" h="10731" w="10318">
                  <a:moveTo>
                    <a:pt x="10317" y="0"/>
                  </a:moveTo>
                  <a:lnTo>
                    <a:pt x="7433" y="555"/>
                  </a:lnTo>
                  <a:lnTo>
                    <a:pt x="1495" y="6493"/>
                  </a:lnTo>
                  <a:cubicBezTo>
                    <a:pt x="1047" y="6941"/>
                    <a:pt x="1047" y="7668"/>
                    <a:pt x="1495" y="8116"/>
                  </a:cubicBezTo>
                  <a:lnTo>
                    <a:pt x="333" y="9279"/>
                  </a:lnTo>
                  <a:cubicBezTo>
                    <a:pt x="0" y="9610"/>
                    <a:pt x="0" y="10149"/>
                    <a:pt x="333" y="10481"/>
                  </a:cubicBezTo>
                  <a:cubicBezTo>
                    <a:pt x="499" y="10647"/>
                    <a:pt x="717" y="10731"/>
                    <a:pt x="935" y="10731"/>
                  </a:cubicBezTo>
                  <a:cubicBezTo>
                    <a:pt x="1152" y="10731"/>
                    <a:pt x="1370" y="10647"/>
                    <a:pt x="1537" y="10481"/>
                  </a:cubicBezTo>
                  <a:lnTo>
                    <a:pt x="2698" y="9319"/>
                  </a:lnTo>
                  <a:cubicBezTo>
                    <a:pt x="2922" y="9543"/>
                    <a:pt x="3216" y="9655"/>
                    <a:pt x="3510" y="9655"/>
                  </a:cubicBezTo>
                  <a:cubicBezTo>
                    <a:pt x="3803" y="9655"/>
                    <a:pt x="4097" y="9543"/>
                    <a:pt x="4321" y="9319"/>
                  </a:cubicBezTo>
                  <a:lnTo>
                    <a:pt x="10259" y="3381"/>
                  </a:lnTo>
                  <a:lnTo>
                    <a:pt x="103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>
              <a:off x="7043063" y="2212725"/>
              <a:ext cx="249375" cy="255625"/>
            </a:xfrm>
            <a:custGeom>
              <a:rect b="b" l="l" r="r" t="t"/>
              <a:pathLst>
                <a:path extrusionOk="0" h="10225" w="9975">
                  <a:moveTo>
                    <a:pt x="9975" y="1"/>
                  </a:moveTo>
                  <a:lnTo>
                    <a:pt x="0" y="9975"/>
                  </a:lnTo>
                  <a:cubicBezTo>
                    <a:pt x="166" y="10141"/>
                    <a:pt x="384" y="10225"/>
                    <a:pt x="602" y="10225"/>
                  </a:cubicBezTo>
                  <a:cubicBezTo>
                    <a:pt x="819" y="10225"/>
                    <a:pt x="1037" y="10141"/>
                    <a:pt x="1204" y="9975"/>
                  </a:cubicBezTo>
                  <a:lnTo>
                    <a:pt x="2365" y="8813"/>
                  </a:lnTo>
                  <a:cubicBezTo>
                    <a:pt x="2589" y="9037"/>
                    <a:pt x="2883" y="9149"/>
                    <a:pt x="3177" y="9149"/>
                  </a:cubicBezTo>
                  <a:cubicBezTo>
                    <a:pt x="3470" y="9149"/>
                    <a:pt x="3764" y="9037"/>
                    <a:pt x="3988" y="8813"/>
                  </a:cubicBezTo>
                  <a:lnTo>
                    <a:pt x="9926" y="2875"/>
                  </a:lnTo>
                  <a:lnTo>
                    <a:pt x="9975" y="1"/>
                  </a:ln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>
              <a:off x="7265513" y="2118625"/>
              <a:ext cx="126050" cy="131000"/>
            </a:xfrm>
            <a:custGeom>
              <a:rect b="b" l="l" r="r" t="t"/>
              <a:pathLst>
                <a:path extrusionOk="0" h="5240" w="5042">
                  <a:moveTo>
                    <a:pt x="2842" y="1"/>
                  </a:moveTo>
                  <a:cubicBezTo>
                    <a:pt x="2324" y="1"/>
                    <a:pt x="1806" y="201"/>
                    <a:pt x="1415" y="601"/>
                  </a:cubicBezTo>
                  <a:lnTo>
                    <a:pt x="1" y="2014"/>
                  </a:lnTo>
                  <a:lnTo>
                    <a:pt x="117" y="5240"/>
                  </a:lnTo>
                  <a:lnTo>
                    <a:pt x="2827" y="4840"/>
                  </a:lnTo>
                  <a:lnTo>
                    <a:pt x="4241" y="3426"/>
                  </a:lnTo>
                  <a:cubicBezTo>
                    <a:pt x="5035" y="2648"/>
                    <a:pt x="5041" y="1372"/>
                    <a:pt x="4255" y="586"/>
                  </a:cubicBezTo>
                  <a:cubicBezTo>
                    <a:pt x="3865" y="195"/>
                    <a:pt x="3353" y="1"/>
                    <a:pt x="2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>
              <a:off x="7193288" y="2144625"/>
              <a:ext cx="170200" cy="164325"/>
            </a:xfrm>
            <a:custGeom>
              <a:rect b="b" l="l" r="r" t="t"/>
              <a:pathLst>
                <a:path extrusionOk="0" h="6573" w="6808">
                  <a:moveTo>
                    <a:pt x="1420" y="1"/>
                  </a:moveTo>
                  <a:cubicBezTo>
                    <a:pt x="1113" y="1"/>
                    <a:pt x="806" y="118"/>
                    <a:pt x="572" y="352"/>
                  </a:cubicBezTo>
                  <a:lnTo>
                    <a:pt x="470" y="455"/>
                  </a:lnTo>
                  <a:cubicBezTo>
                    <a:pt x="1" y="923"/>
                    <a:pt x="1" y="1683"/>
                    <a:pt x="470" y="2150"/>
                  </a:cubicBezTo>
                  <a:lnTo>
                    <a:pt x="4540" y="6222"/>
                  </a:lnTo>
                  <a:cubicBezTo>
                    <a:pt x="4774" y="6456"/>
                    <a:pt x="5081" y="6572"/>
                    <a:pt x="5388" y="6572"/>
                  </a:cubicBezTo>
                  <a:cubicBezTo>
                    <a:pt x="5694" y="6572"/>
                    <a:pt x="6001" y="6456"/>
                    <a:pt x="6235" y="6222"/>
                  </a:cubicBezTo>
                  <a:lnTo>
                    <a:pt x="6339" y="6118"/>
                  </a:lnTo>
                  <a:cubicBezTo>
                    <a:pt x="6808" y="5651"/>
                    <a:pt x="6808" y="4891"/>
                    <a:pt x="6339" y="4421"/>
                  </a:cubicBezTo>
                  <a:lnTo>
                    <a:pt x="2269" y="352"/>
                  </a:lnTo>
                  <a:cubicBezTo>
                    <a:pt x="2034" y="118"/>
                    <a:pt x="1727" y="1"/>
                    <a:pt x="1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>
              <a:off x="7170538" y="2248600"/>
              <a:ext cx="38550" cy="37500"/>
            </a:xfrm>
            <a:custGeom>
              <a:rect b="b" l="l" r="r" t="t"/>
              <a:pathLst>
                <a:path extrusionOk="0" h="1500" w="1542">
                  <a:moveTo>
                    <a:pt x="615" y="0"/>
                  </a:moveTo>
                  <a:lnTo>
                    <a:pt x="0" y="615"/>
                  </a:lnTo>
                  <a:lnTo>
                    <a:pt x="757" y="1372"/>
                  </a:lnTo>
                  <a:cubicBezTo>
                    <a:pt x="842" y="1457"/>
                    <a:pt x="953" y="1500"/>
                    <a:pt x="1065" y="1500"/>
                  </a:cubicBezTo>
                  <a:cubicBezTo>
                    <a:pt x="1176" y="1500"/>
                    <a:pt x="1287" y="1457"/>
                    <a:pt x="1372" y="1372"/>
                  </a:cubicBezTo>
                  <a:cubicBezTo>
                    <a:pt x="1542" y="1202"/>
                    <a:pt x="1542" y="927"/>
                    <a:pt x="1372" y="757"/>
                  </a:cubicBezTo>
                  <a:lnTo>
                    <a:pt x="615" y="0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>
              <a:off x="7136238" y="2282900"/>
              <a:ext cx="38575" cy="37500"/>
            </a:xfrm>
            <a:custGeom>
              <a:rect b="b" l="l" r="r" t="t"/>
              <a:pathLst>
                <a:path extrusionOk="0" h="1500" w="1543">
                  <a:moveTo>
                    <a:pt x="615" y="0"/>
                  </a:moveTo>
                  <a:lnTo>
                    <a:pt x="0" y="615"/>
                  </a:lnTo>
                  <a:lnTo>
                    <a:pt x="757" y="1372"/>
                  </a:lnTo>
                  <a:cubicBezTo>
                    <a:pt x="842" y="1457"/>
                    <a:pt x="954" y="1499"/>
                    <a:pt x="1065" y="1499"/>
                  </a:cubicBezTo>
                  <a:cubicBezTo>
                    <a:pt x="1176" y="1499"/>
                    <a:pt x="1287" y="1457"/>
                    <a:pt x="1372" y="1372"/>
                  </a:cubicBezTo>
                  <a:cubicBezTo>
                    <a:pt x="1542" y="1202"/>
                    <a:pt x="1542" y="927"/>
                    <a:pt x="1372" y="757"/>
                  </a:cubicBezTo>
                  <a:lnTo>
                    <a:pt x="615" y="0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7101938" y="2317175"/>
              <a:ext cx="38575" cy="37500"/>
            </a:xfrm>
            <a:custGeom>
              <a:rect b="b" l="l" r="r" t="t"/>
              <a:pathLst>
                <a:path extrusionOk="0" h="1500" w="1543">
                  <a:moveTo>
                    <a:pt x="615" y="1"/>
                  </a:moveTo>
                  <a:lnTo>
                    <a:pt x="1" y="617"/>
                  </a:lnTo>
                  <a:lnTo>
                    <a:pt x="758" y="1373"/>
                  </a:lnTo>
                  <a:cubicBezTo>
                    <a:pt x="843" y="1458"/>
                    <a:pt x="954" y="1500"/>
                    <a:pt x="1065" y="1500"/>
                  </a:cubicBezTo>
                  <a:cubicBezTo>
                    <a:pt x="1176" y="1500"/>
                    <a:pt x="1288" y="1458"/>
                    <a:pt x="1372" y="1373"/>
                  </a:cubicBezTo>
                  <a:cubicBezTo>
                    <a:pt x="1542" y="1203"/>
                    <a:pt x="1542" y="928"/>
                    <a:pt x="1372" y="758"/>
                  </a:cubicBezTo>
                  <a:lnTo>
                    <a:pt x="615" y="1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7034738" y="2385075"/>
              <a:ext cx="155925" cy="83275"/>
            </a:xfrm>
            <a:custGeom>
              <a:rect b="b" l="l" r="r" t="t"/>
              <a:pathLst>
                <a:path extrusionOk="0" h="3331" w="6237">
                  <a:moveTo>
                    <a:pt x="1163" y="1"/>
                  </a:moveTo>
                  <a:cubicBezTo>
                    <a:pt x="1186" y="271"/>
                    <a:pt x="1304" y="525"/>
                    <a:pt x="1495" y="716"/>
                  </a:cubicBezTo>
                  <a:lnTo>
                    <a:pt x="333" y="1879"/>
                  </a:lnTo>
                  <a:cubicBezTo>
                    <a:pt x="0" y="2210"/>
                    <a:pt x="0" y="2749"/>
                    <a:pt x="333" y="3081"/>
                  </a:cubicBezTo>
                  <a:cubicBezTo>
                    <a:pt x="499" y="3247"/>
                    <a:pt x="717" y="3331"/>
                    <a:pt x="935" y="3331"/>
                  </a:cubicBezTo>
                  <a:cubicBezTo>
                    <a:pt x="1152" y="3331"/>
                    <a:pt x="1370" y="3247"/>
                    <a:pt x="1537" y="3081"/>
                  </a:cubicBezTo>
                  <a:lnTo>
                    <a:pt x="2698" y="1919"/>
                  </a:lnTo>
                  <a:cubicBezTo>
                    <a:pt x="2922" y="2143"/>
                    <a:pt x="3216" y="2255"/>
                    <a:pt x="3510" y="2255"/>
                  </a:cubicBezTo>
                  <a:cubicBezTo>
                    <a:pt x="3803" y="2255"/>
                    <a:pt x="4097" y="2143"/>
                    <a:pt x="4321" y="1919"/>
                  </a:cubicBezTo>
                  <a:lnTo>
                    <a:pt x="6235" y="6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7300863" y="2133625"/>
              <a:ext cx="90200" cy="106025"/>
            </a:xfrm>
            <a:custGeom>
              <a:rect b="b" l="l" r="r" t="t"/>
              <a:pathLst>
                <a:path extrusionOk="0" h="4241" w="3608">
                  <a:moveTo>
                    <a:pt x="2827" y="1"/>
                  </a:moveTo>
                  <a:lnTo>
                    <a:pt x="1" y="2826"/>
                  </a:lnTo>
                  <a:lnTo>
                    <a:pt x="1413" y="4240"/>
                  </a:lnTo>
                  <a:lnTo>
                    <a:pt x="2827" y="2826"/>
                  </a:lnTo>
                  <a:cubicBezTo>
                    <a:pt x="3608" y="2045"/>
                    <a:pt x="3608" y="780"/>
                    <a:pt x="2827" y="1"/>
                  </a:cubicBez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7255863" y="2204275"/>
              <a:ext cx="107025" cy="103925"/>
            </a:xfrm>
            <a:custGeom>
              <a:rect b="b" l="l" r="r" t="t"/>
              <a:pathLst>
                <a:path extrusionOk="0" h="4157" w="4281">
                  <a:moveTo>
                    <a:pt x="1801" y="0"/>
                  </a:moveTo>
                  <a:lnTo>
                    <a:pt x="0" y="1801"/>
                  </a:lnTo>
                  <a:lnTo>
                    <a:pt x="1985" y="3784"/>
                  </a:lnTo>
                  <a:cubicBezTo>
                    <a:pt x="2233" y="4032"/>
                    <a:pt x="2559" y="4157"/>
                    <a:pt x="2885" y="4157"/>
                  </a:cubicBezTo>
                  <a:cubicBezTo>
                    <a:pt x="3210" y="4157"/>
                    <a:pt x="3536" y="4032"/>
                    <a:pt x="3784" y="3784"/>
                  </a:cubicBezTo>
                  <a:cubicBezTo>
                    <a:pt x="4281" y="3287"/>
                    <a:pt x="4281" y="2482"/>
                    <a:pt x="3784" y="1984"/>
                  </a:cubicBezTo>
                  <a:lnTo>
                    <a:pt x="3784" y="1985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7043013" y="2385075"/>
              <a:ext cx="147600" cy="83275"/>
            </a:xfrm>
            <a:custGeom>
              <a:rect b="b" l="l" r="r" t="t"/>
              <a:pathLst>
                <a:path extrusionOk="0" h="3331" w="5904">
                  <a:moveTo>
                    <a:pt x="3082" y="1"/>
                  </a:moveTo>
                  <a:lnTo>
                    <a:pt x="1" y="3081"/>
                  </a:lnTo>
                  <a:cubicBezTo>
                    <a:pt x="167" y="3247"/>
                    <a:pt x="385" y="3331"/>
                    <a:pt x="603" y="3331"/>
                  </a:cubicBezTo>
                  <a:cubicBezTo>
                    <a:pt x="821" y="3331"/>
                    <a:pt x="1039" y="3247"/>
                    <a:pt x="1204" y="3081"/>
                  </a:cubicBezTo>
                  <a:lnTo>
                    <a:pt x="2367" y="1919"/>
                  </a:lnTo>
                  <a:cubicBezTo>
                    <a:pt x="2591" y="2143"/>
                    <a:pt x="2885" y="2255"/>
                    <a:pt x="3179" y="2255"/>
                  </a:cubicBezTo>
                  <a:cubicBezTo>
                    <a:pt x="3472" y="2255"/>
                    <a:pt x="3766" y="2143"/>
                    <a:pt x="3990" y="1919"/>
                  </a:cubicBezTo>
                  <a:lnTo>
                    <a:pt x="5902" y="6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Hypothesis</a:t>
            </a:r>
            <a:endParaRPr b="1"/>
          </a:p>
        </p:txBody>
      </p:sp>
      <p:sp>
        <p:nvSpPr>
          <p:cNvPr id="551" name="Google Shape;551;p49"/>
          <p:cNvSpPr txBox="1"/>
          <p:nvPr>
            <p:ph idx="1" type="subTitle"/>
          </p:nvPr>
        </p:nvSpPr>
        <p:spPr>
          <a:xfrm>
            <a:off x="1290763" y="2109500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49"/>
          <p:cNvSpPr txBox="1"/>
          <p:nvPr>
            <p:ph idx="2" type="subTitle"/>
          </p:nvPr>
        </p:nvSpPr>
        <p:spPr>
          <a:xfrm>
            <a:off x="4945638" y="2109500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Hypothesis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49"/>
          <p:cNvSpPr txBox="1"/>
          <p:nvPr>
            <p:ph idx="3" type="subTitle"/>
          </p:nvPr>
        </p:nvSpPr>
        <p:spPr>
          <a:xfrm>
            <a:off x="1393713" y="2822900"/>
            <a:ext cx="27018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Will curcumin have a </a:t>
            </a:r>
            <a:r>
              <a:rPr lang="en" sz="1700">
                <a:solidFill>
                  <a:schemeClr val="accent5"/>
                </a:solidFill>
              </a:rPr>
              <a:t>dosage </a:t>
            </a:r>
            <a:r>
              <a:rPr lang="en" sz="1700">
                <a:solidFill>
                  <a:schemeClr val="accent5"/>
                </a:solidFill>
              </a:rPr>
              <a:t>dependent </a:t>
            </a:r>
            <a:r>
              <a:rPr lang="en" sz="1700">
                <a:solidFill>
                  <a:schemeClr val="accent5"/>
                </a:solidFill>
              </a:rPr>
              <a:t>suppressive</a:t>
            </a:r>
            <a:r>
              <a:rPr lang="en" sz="1700">
                <a:solidFill>
                  <a:schemeClr val="accent5"/>
                </a:solidFill>
              </a:rPr>
              <a:t> effect on Jurkat cell activation? </a:t>
            </a:r>
            <a:endParaRPr sz="1700">
              <a:solidFill>
                <a:schemeClr val="accent5"/>
              </a:solidFill>
            </a:endParaRPr>
          </a:p>
        </p:txBody>
      </p:sp>
      <p:sp>
        <p:nvSpPr>
          <p:cNvPr id="554" name="Google Shape;554;p49"/>
          <p:cNvSpPr txBox="1"/>
          <p:nvPr>
            <p:ph idx="4" type="subTitle"/>
          </p:nvPr>
        </p:nvSpPr>
        <p:spPr>
          <a:xfrm>
            <a:off x="5048538" y="2822900"/>
            <a:ext cx="27018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Curcumin will produce a dosage dependent </a:t>
            </a:r>
            <a:r>
              <a:rPr lang="en" sz="1700">
                <a:solidFill>
                  <a:schemeClr val="accent5"/>
                </a:solidFill>
              </a:rPr>
              <a:t>suppression of Jurkat cell activation </a:t>
            </a:r>
            <a:endParaRPr sz="1700">
              <a:solidFill>
                <a:schemeClr val="accent5"/>
              </a:solidFill>
            </a:endParaRPr>
          </a:p>
        </p:txBody>
      </p:sp>
      <p:grpSp>
        <p:nvGrpSpPr>
          <p:cNvPr id="555" name="Google Shape;555;p49"/>
          <p:cNvGrpSpPr/>
          <p:nvPr/>
        </p:nvGrpSpPr>
        <p:grpSpPr>
          <a:xfrm>
            <a:off x="2415384" y="1437919"/>
            <a:ext cx="658502" cy="713405"/>
            <a:chOff x="7791813" y="2118975"/>
            <a:chExt cx="348875" cy="349400"/>
          </a:xfrm>
        </p:grpSpPr>
        <p:sp>
          <p:nvSpPr>
            <p:cNvPr id="556" name="Google Shape;556;p49"/>
            <p:cNvSpPr/>
            <p:nvPr/>
          </p:nvSpPr>
          <p:spPr>
            <a:xfrm>
              <a:off x="7900288" y="2118975"/>
              <a:ext cx="51975" cy="57700"/>
            </a:xfrm>
            <a:custGeom>
              <a:rect b="b" l="l" r="r" t="t"/>
              <a:pathLst>
                <a:path extrusionOk="0" h="2308" w="2079">
                  <a:moveTo>
                    <a:pt x="977" y="1"/>
                  </a:moveTo>
                  <a:cubicBezTo>
                    <a:pt x="438" y="1"/>
                    <a:pt x="0" y="438"/>
                    <a:pt x="0" y="976"/>
                  </a:cubicBezTo>
                  <a:lnTo>
                    <a:pt x="0" y="2308"/>
                  </a:lnTo>
                  <a:lnTo>
                    <a:pt x="2079" y="1735"/>
                  </a:lnTo>
                  <a:lnTo>
                    <a:pt x="2079" y="976"/>
                  </a:lnTo>
                  <a:cubicBezTo>
                    <a:pt x="2079" y="438"/>
                    <a:pt x="1640" y="1"/>
                    <a:pt x="1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9"/>
            <p:cNvSpPr/>
            <p:nvPr/>
          </p:nvSpPr>
          <p:spPr>
            <a:xfrm>
              <a:off x="7926288" y="2118975"/>
              <a:ext cx="25975" cy="57700"/>
            </a:xfrm>
            <a:custGeom>
              <a:rect b="b" l="l" r="r" t="t"/>
              <a:pathLst>
                <a:path extrusionOk="0" h="2308" w="1039">
                  <a:moveTo>
                    <a:pt x="0" y="1"/>
                  </a:moveTo>
                  <a:lnTo>
                    <a:pt x="0" y="2308"/>
                  </a:lnTo>
                  <a:lnTo>
                    <a:pt x="1039" y="2308"/>
                  </a:lnTo>
                  <a:lnTo>
                    <a:pt x="1039" y="976"/>
                  </a:lnTo>
                  <a:cubicBezTo>
                    <a:pt x="1039" y="438"/>
                    <a:pt x="600" y="1"/>
                    <a:pt x="62" y="1"/>
                  </a:cubicBez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7822838" y="2354300"/>
              <a:ext cx="215150" cy="21800"/>
            </a:xfrm>
            <a:custGeom>
              <a:rect b="b" l="l" r="r" t="t"/>
              <a:pathLst>
                <a:path extrusionOk="0" h="872" w="8606">
                  <a:moveTo>
                    <a:pt x="434" y="1"/>
                  </a:moveTo>
                  <a:cubicBezTo>
                    <a:pt x="194" y="1"/>
                    <a:pt x="0" y="195"/>
                    <a:pt x="0" y="436"/>
                  </a:cubicBezTo>
                  <a:cubicBezTo>
                    <a:pt x="0" y="675"/>
                    <a:pt x="194" y="871"/>
                    <a:pt x="434" y="871"/>
                  </a:cubicBezTo>
                  <a:lnTo>
                    <a:pt x="8171" y="871"/>
                  </a:lnTo>
                  <a:cubicBezTo>
                    <a:pt x="8412" y="871"/>
                    <a:pt x="8606" y="675"/>
                    <a:pt x="8606" y="436"/>
                  </a:cubicBezTo>
                  <a:cubicBezTo>
                    <a:pt x="8606" y="195"/>
                    <a:pt x="8412" y="1"/>
                    <a:pt x="8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9"/>
            <p:cNvSpPr/>
            <p:nvPr/>
          </p:nvSpPr>
          <p:spPr>
            <a:xfrm>
              <a:off x="7926363" y="2354300"/>
              <a:ext cx="111675" cy="21800"/>
            </a:xfrm>
            <a:custGeom>
              <a:rect b="b" l="l" r="r" t="t"/>
              <a:pathLst>
                <a:path extrusionOk="0" h="872" w="4467">
                  <a:moveTo>
                    <a:pt x="0" y="1"/>
                  </a:moveTo>
                  <a:lnTo>
                    <a:pt x="0" y="871"/>
                  </a:lnTo>
                  <a:lnTo>
                    <a:pt x="4031" y="871"/>
                  </a:lnTo>
                  <a:cubicBezTo>
                    <a:pt x="4271" y="871"/>
                    <a:pt x="4467" y="675"/>
                    <a:pt x="4467" y="436"/>
                  </a:cubicBezTo>
                  <a:cubicBezTo>
                    <a:pt x="4467" y="197"/>
                    <a:pt x="4271" y="1"/>
                    <a:pt x="4031" y="1"/>
                  </a:cubicBez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7946863" y="2186200"/>
              <a:ext cx="147750" cy="83625"/>
            </a:xfrm>
            <a:custGeom>
              <a:rect b="b" l="l" r="r" t="t"/>
              <a:pathLst>
                <a:path extrusionOk="0" h="3345" w="5910">
                  <a:moveTo>
                    <a:pt x="434" y="0"/>
                  </a:moveTo>
                  <a:cubicBezTo>
                    <a:pt x="195" y="0"/>
                    <a:pt x="1" y="195"/>
                    <a:pt x="1" y="436"/>
                  </a:cubicBezTo>
                  <a:cubicBezTo>
                    <a:pt x="1" y="675"/>
                    <a:pt x="195" y="871"/>
                    <a:pt x="434" y="871"/>
                  </a:cubicBezTo>
                  <a:lnTo>
                    <a:pt x="3211" y="871"/>
                  </a:lnTo>
                  <a:cubicBezTo>
                    <a:pt x="4221" y="871"/>
                    <a:pt x="5041" y="1904"/>
                    <a:pt x="5041" y="2909"/>
                  </a:cubicBezTo>
                  <a:cubicBezTo>
                    <a:pt x="5041" y="3150"/>
                    <a:pt x="5235" y="3344"/>
                    <a:pt x="5475" y="3344"/>
                  </a:cubicBezTo>
                  <a:cubicBezTo>
                    <a:pt x="5716" y="3344"/>
                    <a:pt x="5910" y="3150"/>
                    <a:pt x="5910" y="2909"/>
                  </a:cubicBezTo>
                  <a:cubicBezTo>
                    <a:pt x="5910" y="1426"/>
                    <a:pt x="4700" y="0"/>
                    <a:pt x="3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7791813" y="2415725"/>
              <a:ext cx="348875" cy="52600"/>
            </a:xfrm>
            <a:custGeom>
              <a:rect b="b" l="l" r="r" t="t"/>
              <a:pathLst>
                <a:path extrusionOk="0" h="2104" w="13955">
                  <a:moveTo>
                    <a:pt x="992" y="1"/>
                  </a:moveTo>
                  <a:cubicBezTo>
                    <a:pt x="444" y="1"/>
                    <a:pt x="1" y="446"/>
                    <a:pt x="1" y="993"/>
                  </a:cubicBezTo>
                  <a:lnTo>
                    <a:pt x="1" y="1114"/>
                  </a:lnTo>
                  <a:cubicBezTo>
                    <a:pt x="1" y="1661"/>
                    <a:pt x="444" y="2104"/>
                    <a:pt x="992" y="2104"/>
                  </a:cubicBezTo>
                  <a:lnTo>
                    <a:pt x="13430" y="2104"/>
                  </a:lnTo>
                  <a:cubicBezTo>
                    <a:pt x="13720" y="2104"/>
                    <a:pt x="13954" y="1868"/>
                    <a:pt x="13954" y="1578"/>
                  </a:cubicBezTo>
                  <a:lnTo>
                    <a:pt x="139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7880938" y="2162300"/>
              <a:ext cx="90775" cy="132625"/>
            </a:xfrm>
            <a:custGeom>
              <a:rect b="b" l="l" r="r" t="t"/>
              <a:pathLst>
                <a:path extrusionOk="0" h="5305" w="3631">
                  <a:moveTo>
                    <a:pt x="664" y="0"/>
                  </a:moveTo>
                  <a:cubicBezTo>
                    <a:pt x="298" y="0"/>
                    <a:pt x="1" y="296"/>
                    <a:pt x="2" y="662"/>
                  </a:cubicBezTo>
                  <a:lnTo>
                    <a:pt x="2" y="4205"/>
                  </a:lnTo>
                  <a:lnTo>
                    <a:pt x="1099" y="4958"/>
                  </a:lnTo>
                  <a:cubicBezTo>
                    <a:pt x="1099" y="5106"/>
                    <a:pt x="1125" y="5305"/>
                    <a:pt x="1272" y="5305"/>
                  </a:cubicBezTo>
                  <a:lnTo>
                    <a:pt x="3362" y="4683"/>
                  </a:lnTo>
                  <a:lnTo>
                    <a:pt x="3364" y="4683"/>
                  </a:lnTo>
                  <a:cubicBezTo>
                    <a:pt x="3511" y="4683"/>
                    <a:pt x="3631" y="4564"/>
                    <a:pt x="3631" y="4416"/>
                  </a:cubicBezTo>
                  <a:lnTo>
                    <a:pt x="3631" y="662"/>
                  </a:lnTo>
                  <a:cubicBezTo>
                    <a:pt x="3631" y="296"/>
                    <a:pt x="3335" y="0"/>
                    <a:pt x="2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8027088" y="2253375"/>
              <a:ext cx="113600" cy="162425"/>
            </a:xfrm>
            <a:custGeom>
              <a:rect b="b" l="l" r="r" t="t"/>
              <a:pathLst>
                <a:path extrusionOk="0" h="6497" w="4544">
                  <a:moveTo>
                    <a:pt x="2135" y="0"/>
                  </a:moveTo>
                  <a:cubicBezTo>
                    <a:pt x="957" y="0"/>
                    <a:pt x="1" y="955"/>
                    <a:pt x="1" y="2134"/>
                  </a:cubicBezTo>
                  <a:lnTo>
                    <a:pt x="1" y="6497"/>
                  </a:lnTo>
                  <a:lnTo>
                    <a:pt x="4543" y="6497"/>
                  </a:lnTo>
                  <a:lnTo>
                    <a:pt x="4543" y="2134"/>
                  </a:lnTo>
                  <a:cubicBezTo>
                    <a:pt x="4543" y="955"/>
                    <a:pt x="3587" y="0"/>
                    <a:pt x="2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8070013" y="2291550"/>
              <a:ext cx="25000" cy="21425"/>
            </a:xfrm>
            <a:custGeom>
              <a:rect b="b" l="l" r="r" t="t"/>
              <a:pathLst>
                <a:path extrusionOk="0" h="857" w="1000">
                  <a:moveTo>
                    <a:pt x="571" y="0"/>
                  </a:moveTo>
                  <a:cubicBezTo>
                    <a:pt x="191" y="0"/>
                    <a:pt x="0" y="461"/>
                    <a:pt x="270" y="730"/>
                  </a:cubicBezTo>
                  <a:cubicBezTo>
                    <a:pt x="357" y="817"/>
                    <a:pt x="464" y="856"/>
                    <a:pt x="569" y="856"/>
                  </a:cubicBezTo>
                  <a:cubicBezTo>
                    <a:pt x="789" y="856"/>
                    <a:pt x="1000" y="685"/>
                    <a:pt x="1000" y="427"/>
                  </a:cubicBezTo>
                  <a:cubicBezTo>
                    <a:pt x="998" y="191"/>
                    <a:pt x="807" y="0"/>
                    <a:pt x="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8073113" y="2330325"/>
              <a:ext cx="21775" cy="52325"/>
            </a:xfrm>
            <a:custGeom>
              <a:rect b="b" l="l" r="r" t="t"/>
              <a:pathLst>
                <a:path extrusionOk="0" h="2093" w="871">
                  <a:moveTo>
                    <a:pt x="436" y="1"/>
                  </a:moveTo>
                  <a:cubicBezTo>
                    <a:pt x="195" y="1"/>
                    <a:pt x="1" y="195"/>
                    <a:pt x="1" y="436"/>
                  </a:cubicBezTo>
                  <a:lnTo>
                    <a:pt x="1" y="1657"/>
                  </a:lnTo>
                  <a:cubicBezTo>
                    <a:pt x="1" y="1896"/>
                    <a:pt x="195" y="2091"/>
                    <a:pt x="436" y="2091"/>
                  </a:cubicBezTo>
                  <a:lnTo>
                    <a:pt x="436" y="2092"/>
                  </a:lnTo>
                  <a:cubicBezTo>
                    <a:pt x="675" y="2092"/>
                    <a:pt x="871" y="1898"/>
                    <a:pt x="871" y="1657"/>
                  </a:cubicBezTo>
                  <a:lnTo>
                    <a:pt x="871" y="436"/>
                  </a:lnTo>
                  <a:cubicBezTo>
                    <a:pt x="871" y="195"/>
                    <a:pt x="675" y="1"/>
                    <a:pt x="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7926313" y="2415775"/>
              <a:ext cx="214375" cy="52600"/>
            </a:xfrm>
            <a:custGeom>
              <a:rect b="b" l="l" r="r" t="t"/>
              <a:pathLst>
                <a:path extrusionOk="0" h="2104" w="8575">
                  <a:moveTo>
                    <a:pt x="1" y="1"/>
                  </a:moveTo>
                  <a:lnTo>
                    <a:pt x="1" y="2103"/>
                  </a:lnTo>
                  <a:lnTo>
                    <a:pt x="8048" y="2103"/>
                  </a:lnTo>
                  <a:cubicBezTo>
                    <a:pt x="8338" y="2103"/>
                    <a:pt x="8573" y="1869"/>
                    <a:pt x="8573" y="1579"/>
                  </a:cubicBezTo>
                  <a:lnTo>
                    <a:pt x="8574" y="1578"/>
                  </a:lnTo>
                  <a:lnTo>
                    <a:pt x="8574" y="1"/>
                  </a:ln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7926313" y="2162300"/>
              <a:ext cx="45375" cy="122350"/>
            </a:xfrm>
            <a:custGeom>
              <a:rect b="b" l="l" r="r" t="t"/>
              <a:pathLst>
                <a:path extrusionOk="0" h="4894" w="1815">
                  <a:moveTo>
                    <a:pt x="1" y="0"/>
                  </a:moveTo>
                  <a:lnTo>
                    <a:pt x="1" y="4894"/>
                  </a:lnTo>
                  <a:lnTo>
                    <a:pt x="1547" y="4894"/>
                  </a:lnTo>
                  <a:cubicBezTo>
                    <a:pt x="1694" y="4894"/>
                    <a:pt x="1405" y="4695"/>
                    <a:pt x="1405" y="4548"/>
                  </a:cubicBezTo>
                  <a:lnTo>
                    <a:pt x="1814" y="4205"/>
                  </a:lnTo>
                  <a:lnTo>
                    <a:pt x="1814" y="662"/>
                  </a:lnTo>
                  <a:cubicBezTo>
                    <a:pt x="1814" y="296"/>
                    <a:pt x="1518" y="0"/>
                    <a:pt x="1153" y="0"/>
                  </a:cubicBez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7880938" y="2267400"/>
              <a:ext cx="90750" cy="47175"/>
            </a:xfrm>
            <a:custGeom>
              <a:rect b="b" l="l" r="r" t="t"/>
              <a:pathLst>
                <a:path extrusionOk="0" h="1887" w="3630">
                  <a:moveTo>
                    <a:pt x="2" y="1"/>
                  </a:moveTo>
                  <a:lnTo>
                    <a:pt x="2" y="1694"/>
                  </a:lnTo>
                  <a:cubicBezTo>
                    <a:pt x="1" y="1801"/>
                    <a:pt x="87" y="1887"/>
                    <a:pt x="193" y="1887"/>
                  </a:cubicBezTo>
                  <a:lnTo>
                    <a:pt x="3438" y="1887"/>
                  </a:lnTo>
                  <a:cubicBezTo>
                    <a:pt x="3543" y="1887"/>
                    <a:pt x="3629" y="1801"/>
                    <a:pt x="3629" y="1694"/>
                  </a:cubicBezTo>
                  <a:lnTo>
                    <a:pt x="36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7926363" y="2267400"/>
              <a:ext cx="45350" cy="47175"/>
            </a:xfrm>
            <a:custGeom>
              <a:rect b="b" l="l" r="r" t="t"/>
              <a:pathLst>
                <a:path extrusionOk="0" h="1887" w="1814">
                  <a:moveTo>
                    <a:pt x="0" y="1"/>
                  </a:moveTo>
                  <a:lnTo>
                    <a:pt x="0" y="1887"/>
                  </a:lnTo>
                  <a:lnTo>
                    <a:pt x="1621" y="1887"/>
                  </a:lnTo>
                  <a:cubicBezTo>
                    <a:pt x="1728" y="1887"/>
                    <a:pt x="1814" y="1801"/>
                    <a:pt x="1814" y="1694"/>
                  </a:cubicBezTo>
                  <a:lnTo>
                    <a:pt x="1814" y="1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49"/>
          <p:cNvGrpSpPr/>
          <p:nvPr/>
        </p:nvGrpSpPr>
        <p:grpSpPr>
          <a:xfrm>
            <a:off x="6233373" y="1479745"/>
            <a:ext cx="587558" cy="629738"/>
            <a:chOff x="998963" y="3234725"/>
            <a:chExt cx="349300" cy="349350"/>
          </a:xfrm>
        </p:grpSpPr>
        <p:sp>
          <p:nvSpPr>
            <p:cNvPr id="571" name="Google Shape;571;p49"/>
            <p:cNvSpPr/>
            <p:nvPr/>
          </p:nvSpPr>
          <p:spPr>
            <a:xfrm>
              <a:off x="1279263" y="3234975"/>
              <a:ext cx="69000" cy="349100"/>
            </a:xfrm>
            <a:custGeom>
              <a:rect b="b" l="l" r="r" t="t"/>
              <a:pathLst>
                <a:path extrusionOk="0" h="13964" w="2760">
                  <a:moveTo>
                    <a:pt x="343" y="1"/>
                  </a:moveTo>
                  <a:lnTo>
                    <a:pt x="0" y="13964"/>
                  </a:lnTo>
                  <a:lnTo>
                    <a:pt x="2294" y="13964"/>
                  </a:lnTo>
                  <a:cubicBezTo>
                    <a:pt x="2551" y="13964"/>
                    <a:pt x="2760" y="13755"/>
                    <a:pt x="2760" y="13498"/>
                  </a:cubicBezTo>
                  <a:lnTo>
                    <a:pt x="2760" y="423"/>
                  </a:lnTo>
                  <a:cubicBezTo>
                    <a:pt x="2760" y="190"/>
                    <a:pt x="2572" y="1"/>
                    <a:pt x="2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998963" y="3234725"/>
              <a:ext cx="260250" cy="349350"/>
            </a:xfrm>
            <a:custGeom>
              <a:rect b="b" l="l" r="r" t="t"/>
              <a:pathLst>
                <a:path extrusionOk="0" h="13974" w="10410">
                  <a:moveTo>
                    <a:pt x="473" y="1"/>
                  </a:moveTo>
                  <a:cubicBezTo>
                    <a:pt x="213" y="1"/>
                    <a:pt x="1" y="213"/>
                    <a:pt x="1" y="475"/>
                  </a:cubicBezTo>
                  <a:lnTo>
                    <a:pt x="1" y="13501"/>
                  </a:lnTo>
                  <a:cubicBezTo>
                    <a:pt x="1" y="13762"/>
                    <a:pt x="213" y="13974"/>
                    <a:pt x="473" y="13974"/>
                  </a:cubicBezTo>
                  <a:lnTo>
                    <a:pt x="9938" y="13974"/>
                  </a:lnTo>
                  <a:cubicBezTo>
                    <a:pt x="10198" y="13974"/>
                    <a:pt x="10410" y="13762"/>
                    <a:pt x="10410" y="13501"/>
                  </a:cubicBezTo>
                  <a:lnTo>
                    <a:pt x="10410" y="475"/>
                  </a:lnTo>
                  <a:cubicBezTo>
                    <a:pt x="10410" y="213"/>
                    <a:pt x="10198" y="1"/>
                    <a:pt x="99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1233813" y="3234975"/>
              <a:ext cx="69925" cy="349100"/>
            </a:xfrm>
            <a:custGeom>
              <a:rect b="b" l="l" r="r" t="t"/>
              <a:pathLst>
                <a:path extrusionOk="0" h="13964" w="2797">
                  <a:moveTo>
                    <a:pt x="0" y="1"/>
                  </a:moveTo>
                  <a:lnTo>
                    <a:pt x="0" y="13964"/>
                  </a:lnTo>
                  <a:lnTo>
                    <a:pt x="2360" y="13964"/>
                  </a:lnTo>
                  <a:cubicBezTo>
                    <a:pt x="2601" y="13964"/>
                    <a:pt x="2797" y="13768"/>
                    <a:pt x="2797" y="13527"/>
                  </a:cubicBezTo>
                  <a:lnTo>
                    <a:pt x="2797" y="421"/>
                  </a:lnTo>
                  <a:cubicBezTo>
                    <a:pt x="2797" y="188"/>
                    <a:pt x="2609" y="1"/>
                    <a:pt x="2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1024088" y="3284425"/>
              <a:ext cx="74350" cy="74125"/>
            </a:xfrm>
            <a:custGeom>
              <a:rect b="b" l="l" r="r" t="t"/>
              <a:pathLst>
                <a:path extrusionOk="0" h="2965" w="2974">
                  <a:moveTo>
                    <a:pt x="2111" y="863"/>
                  </a:moveTo>
                  <a:lnTo>
                    <a:pt x="2111" y="2104"/>
                  </a:lnTo>
                  <a:lnTo>
                    <a:pt x="864" y="2104"/>
                  </a:lnTo>
                  <a:lnTo>
                    <a:pt x="862" y="863"/>
                  </a:lnTo>
                  <a:close/>
                  <a:moveTo>
                    <a:pt x="432" y="1"/>
                  </a:moveTo>
                  <a:cubicBezTo>
                    <a:pt x="193" y="1"/>
                    <a:pt x="0" y="193"/>
                    <a:pt x="0" y="431"/>
                  </a:cubicBezTo>
                  <a:lnTo>
                    <a:pt x="0" y="2534"/>
                  </a:lnTo>
                  <a:cubicBezTo>
                    <a:pt x="0" y="2772"/>
                    <a:pt x="193" y="2964"/>
                    <a:pt x="432" y="2964"/>
                  </a:cubicBezTo>
                  <a:lnTo>
                    <a:pt x="2541" y="2964"/>
                  </a:lnTo>
                  <a:cubicBezTo>
                    <a:pt x="2779" y="2964"/>
                    <a:pt x="2973" y="2772"/>
                    <a:pt x="2973" y="2534"/>
                  </a:cubicBezTo>
                  <a:lnTo>
                    <a:pt x="2973" y="431"/>
                  </a:lnTo>
                  <a:cubicBezTo>
                    <a:pt x="2973" y="193"/>
                    <a:pt x="2779" y="1"/>
                    <a:pt x="2541" y="1"/>
                  </a:cubicBez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9"/>
            <p:cNvSpPr/>
            <p:nvPr/>
          </p:nvSpPr>
          <p:spPr>
            <a:xfrm>
              <a:off x="1023263" y="3384475"/>
              <a:ext cx="74325" cy="74150"/>
            </a:xfrm>
            <a:custGeom>
              <a:rect b="b" l="l" r="r" t="t"/>
              <a:pathLst>
                <a:path extrusionOk="0" h="2966" w="2973">
                  <a:moveTo>
                    <a:pt x="2112" y="865"/>
                  </a:moveTo>
                  <a:lnTo>
                    <a:pt x="2112" y="2104"/>
                  </a:lnTo>
                  <a:lnTo>
                    <a:pt x="863" y="2104"/>
                  </a:lnTo>
                  <a:lnTo>
                    <a:pt x="863" y="865"/>
                  </a:lnTo>
                  <a:close/>
                  <a:moveTo>
                    <a:pt x="431" y="1"/>
                  </a:moveTo>
                  <a:cubicBezTo>
                    <a:pt x="193" y="1"/>
                    <a:pt x="1" y="195"/>
                    <a:pt x="1" y="433"/>
                  </a:cubicBezTo>
                  <a:lnTo>
                    <a:pt x="1" y="2536"/>
                  </a:lnTo>
                  <a:cubicBezTo>
                    <a:pt x="1" y="2773"/>
                    <a:pt x="193" y="2966"/>
                    <a:pt x="431" y="2966"/>
                  </a:cubicBezTo>
                  <a:lnTo>
                    <a:pt x="2542" y="2966"/>
                  </a:lnTo>
                  <a:cubicBezTo>
                    <a:pt x="2780" y="2966"/>
                    <a:pt x="2972" y="2773"/>
                    <a:pt x="2972" y="2536"/>
                  </a:cubicBezTo>
                  <a:lnTo>
                    <a:pt x="2972" y="433"/>
                  </a:lnTo>
                  <a:cubicBezTo>
                    <a:pt x="2972" y="195"/>
                    <a:pt x="2780" y="1"/>
                    <a:pt x="2542" y="1"/>
                  </a:cubicBez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1022213" y="3486875"/>
              <a:ext cx="86850" cy="58900"/>
            </a:xfrm>
            <a:custGeom>
              <a:rect b="b" l="l" r="r" t="t"/>
              <a:pathLst>
                <a:path extrusionOk="0" h="2356" w="3474">
                  <a:moveTo>
                    <a:pt x="2992" y="0"/>
                  </a:moveTo>
                  <a:cubicBezTo>
                    <a:pt x="2898" y="0"/>
                    <a:pt x="2804" y="30"/>
                    <a:pt x="2725" y="93"/>
                  </a:cubicBezTo>
                  <a:lnTo>
                    <a:pt x="1204" y="1345"/>
                  </a:lnTo>
                  <a:lnTo>
                    <a:pt x="779" y="919"/>
                  </a:lnTo>
                  <a:cubicBezTo>
                    <a:pt x="695" y="836"/>
                    <a:pt x="585" y="794"/>
                    <a:pt x="475" y="794"/>
                  </a:cubicBezTo>
                  <a:cubicBezTo>
                    <a:pt x="365" y="794"/>
                    <a:pt x="253" y="837"/>
                    <a:pt x="169" y="921"/>
                  </a:cubicBezTo>
                  <a:cubicBezTo>
                    <a:pt x="1" y="1089"/>
                    <a:pt x="2" y="1363"/>
                    <a:pt x="171" y="1531"/>
                  </a:cubicBezTo>
                  <a:lnTo>
                    <a:pt x="873" y="2230"/>
                  </a:lnTo>
                  <a:cubicBezTo>
                    <a:pt x="954" y="2311"/>
                    <a:pt x="1062" y="2356"/>
                    <a:pt x="1177" y="2356"/>
                  </a:cubicBezTo>
                  <a:cubicBezTo>
                    <a:pt x="1277" y="2356"/>
                    <a:pt x="1374" y="2322"/>
                    <a:pt x="1450" y="2259"/>
                  </a:cubicBezTo>
                  <a:lnTo>
                    <a:pt x="3273" y="758"/>
                  </a:lnTo>
                  <a:cubicBezTo>
                    <a:pt x="3451" y="606"/>
                    <a:pt x="3474" y="339"/>
                    <a:pt x="3325" y="158"/>
                  </a:cubicBezTo>
                  <a:cubicBezTo>
                    <a:pt x="3240" y="54"/>
                    <a:pt x="3116" y="0"/>
                    <a:pt x="2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1129063" y="3234975"/>
              <a:ext cx="130150" cy="349100"/>
            </a:xfrm>
            <a:custGeom>
              <a:rect b="b" l="l" r="r" t="t"/>
              <a:pathLst>
                <a:path extrusionOk="0" h="13964" w="5206">
                  <a:moveTo>
                    <a:pt x="0" y="1"/>
                  </a:moveTo>
                  <a:lnTo>
                    <a:pt x="0" y="13964"/>
                  </a:lnTo>
                  <a:lnTo>
                    <a:pt x="4701" y="13964"/>
                  </a:lnTo>
                  <a:cubicBezTo>
                    <a:pt x="4980" y="13964"/>
                    <a:pt x="5206" y="13739"/>
                    <a:pt x="5206" y="13461"/>
                  </a:cubicBezTo>
                  <a:lnTo>
                    <a:pt x="5206" y="505"/>
                  </a:lnTo>
                  <a:cubicBezTo>
                    <a:pt x="5206" y="227"/>
                    <a:pt x="4980" y="1"/>
                    <a:pt x="4701" y="1"/>
                  </a:cubicBez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1148313" y="3284425"/>
              <a:ext cx="91175" cy="21600"/>
            </a:xfrm>
            <a:custGeom>
              <a:rect b="b" l="l" r="r" t="t"/>
              <a:pathLst>
                <a:path extrusionOk="0" h="864" w="3647">
                  <a:moveTo>
                    <a:pt x="433" y="1"/>
                  </a:moveTo>
                  <a:cubicBezTo>
                    <a:pt x="195" y="1"/>
                    <a:pt x="0" y="193"/>
                    <a:pt x="0" y="431"/>
                  </a:cubicBezTo>
                  <a:cubicBezTo>
                    <a:pt x="0" y="671"/>
                    <a:pt x="195" y="863"/>
                    <a:pt x="433" y="863"/>
                  </a:cubicBezTo>
                  <a:cubicBezTo>
                    <a:pt x="436" y="863"/>
                    <a:pt x="439" y="863"/>
                    <a:pt x="442" y="863"/>
                  </a:cubicBezTo>
                  <a:lnTo>
                    <a:pt x="3224" y="863"/>
                  </a:lnTo>
                  <a:cubicBezTo>
                    <a:pt x="3459" y="858"/>
                    <a:pt x="3647" y="666"/>
                    <a:pt x="3647" y="431"/>
                  </a:cubicBezTo>
                  <a:cubicBezTo>
                    <a:pt x="3647" y="197"/>
                    <a:pt x="3459" y="6"/>
                    <a:pt x="3224" y="1"/>
                  </a:cubicBezTo>
                  <a:lnTo>
                    <a:pt x="442" y="1"/>
                  </a:lnTo>
                  <a:cubicBezTo>
                    <a:pt x="439" y="1"/>
                    <a:pt x="436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1148313" y="3335675"/>
              <a:ext cx="91175" cy="21575"/>
            </a:xfrm>
            <a:custGeom>
              <a:rect b="b" l="l" r="r" t="t"/>
              <a:pathLst>
                <a:path extrusionOk="0" h="863" w="3647">
                  <a:moveTo>
                    <a:pt x="430" y="0"/>
                  </a:moveTo>
                  <a:cubicBezTo>
                    <a:pt x="193" y="0"/>
                    <a:pt x="0" y="194"/>
                    <a:pt x="0" y="431"/>
                  </a:cubicBezTo>
                  <a:cubicBezTo>
                    <a:pt x="0" y="670"/>
                    <a:pt x="195" y="863"/>
                    <a:pt x="433" y="863"/>
                  </a:cubicBezTo>
                  <a:cubicBezTo>
                    <a:pt x="436" y="863"/>
                    <a:pt x="439" y="863"/>
                    <a:pt x="442" y="863"/>
                  </a:cubicBezTo>
                  <a:lnTo>
                    <a:pt x="3224" y="863"/>
                  </a:lnTo>
                  <a:cubicBezTo>
                    <a:pt x="3459" y="856"/>
                    <a:pt x="3647" y="665"/>
                    <a:pt x="3647" y="431"/>
                  </a:cubicBezTo>
                  <a:cubicBezTo>
                    <a:pt x="3647" y="196"/>
                    <a:pt x="3459" y="5"/>
                    <a:pt x="3224" y="0"/>
                  </a:cubicBezTo>
                  <a:lnTo>
                    <a:pt x="442" y="0"/>
                  </a:lnTo>
                  <a:cubicBezTo>
                    <a:pt x="438" y="0"/>
                    <a:pt x="434" y="0"/>
                    <a:pt x="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1148313" y="3386875"/>
              <a:ext cx="91175" cy="21575"/>
            </a:xfrm>
            <a:custGeom>
              <a:rect b="b" l="l" r="r" t="t"/>
              <a:pathLst>
                <a:path extrusionOk="0" h="863" w="3647">
                  <a:moveTo>
                    <a:pt x="433" y="0"/>
                  </a:moveTo>
                  <a:cubicBezTo>
                    <a:pt x="195" y="0"/>
                    <a:pt x="0" y="193"/>
                    <a:pt x="0" y="432"/>
                  </a:cubicBezTo>
                  <a:cubicBezTo>
                    <a:pt x="0" y="670"/>
                    <a:pt x="195" y="863"/>
                    <a:pt x="433" y="863"/>
                  </a:cubicBezTo>
                  <a:cubicBezTo>
                    <a:pt x="436" y="863"/>
                    <a:pt x="439" y="863"/>
                    <a:pt x="442" y="862"/>
                  </a:cubicBezTo>
                  <a:lnTo>
                    <a:pt x="3224" y="862"/>
                  </a:lnTo>
                  <a:cubicBezTo>
                    <a:pt x="3459" y="858"/>
                    <a:pt x="3647" y="667"/>
                    <a:pt x="3647" y="432"/>
                  </a:cubicBezTo>
                  <a:cubicBezTo>
                    <a:pt x="3647" y="198"/>
                    <a:pt x="3459" y="7"/>
                    <a:pt x="3224" y="0"/>
                  </a:cubicBezTo>
                  <a:lnTo>
                    <a:pt x="442" y="0"/>
                  </a:lnTo>
                  <a:cubicBezTo>
                    <a:pt x="439" y="0"/>
                    <a:pt x="4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1148313" y="3437050"/>
              <a:ext cx="91175" cy="21575"/>
            </a:xfrm>
            <a:custGeom>
              <a:rect b="b" l="l" r="r" t="t"/>
              <a:pathLst>
                <a:path extrusionOk="0" h="863" w="3647">
                  <a:moveTo>
                    <a:pt x="433" y="1"/>
                  </a:moveTo>
                  <a:cubicBezTo>
                    <a:pt x="195" y="1"/>
                    <a:pt x="0" y="193"/>
                    <a:pt x="0" y="433"/>
                  </a:cubicBezTo>
                  <a:cubicBezTo>
                    <a:pt x="0" y="671"/>
                    <a:pt x="195" y="863"/>
                    <a:pt x="433" y="863"/>
                  </a:cubicBezTo>
                  <a:cubicBezTo>
                    <a:pt x="436" y="863"/>
                    <a:pt x="439" y="863"/>
                    <a:pt x="442" y="863"/>
                  </a:cubicBezTo>
                  <a:lnTo>
                    <a:pt x="3224" y="863"/>
                  </a:lnTo>
                  <a:cubicBezTo>
                    <a:pt x="3459" y="858"/>
                    <a:pt x="3647" y="667"/>
                    <a:pt x="3647" y="433"/>
                  </a:cubicBezTo>
                  <a:cubicBezTo>
                    <a:pt x="3647" y="198"/>
                    <a:pt x="3459" y="7"/>
                    <a:pt x="3224" y="1"/>
                  </a:cubicBezTo>
                  <a:lnTo>
                    <a:pt x="442" y="1"/>
                  </a:lnTo>
                  <a:cubicBezTo>
                    <a:pt x="439" y="1"/>
                    <a:pt x="436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0"/>
          <p:cNvSpPr txBox="1"/>
          <p:nvPr>
            <p:ph type="title"/>
          </p:nvPr>
        </p:nvSpPr>
        <p:spPr>
          <a:xfrm>
            <a:off x="2723400" y="2171600"/>
            <a:ext cx="657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00"/>
              <a:t>Methods and Materials</a:t>
            </a:r>
            <a:endParaRPr sz="4700"/>
          </a:p>
        </p:txBody>
      </p:sp>
      <p:sp>
        <p:nvSpPr>
          <p:cNvPr id="587" name="Google Shape;587;p50"/>
          <p:cNvSpPr txBox="1"/>
          <p:nvPr>
            <p:ph idx="2" type="title"/>
          </p:nvPr>
        </p:nvSpPr>
        <p:spPr>
          <a:xfrm>
            <a:off x="171400" y="217158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88" name="Google Shape;588;p50"/>
          <p:cNvGrpSpPr/>
          <p:nvPr/>
        </p:nvGrpSpPr>
        <p:grpSpPr>
          <a:xfrm rot="533264">
            <a:off x="6381652" y="396795"/>
            <a:ext cx="2512518" cy="922057"/>
            <a:chOff x="4559950" y="777900"/>
            <a:chExt cx="2512500" cy="922050"/>
          </a:xfrm>
        </p:grpSpPr>
        <p:sp>
          <p:nvSpPr>
            <p:cNvPr id="589" name="Google Shape;589;p50"/>
            <p:cNvSpPr/>
            <p:nvPr/>
          </p:nvSpPr>
          <p:spPr>
            <a:xfrm>
              <a:off x="4559950" y="777900"/>
              <a:ext cx="2512500" cy="922050"/>
            </a:xfrm>
            <a:custGeom>
              <a:rect b="b" l="l" r="r" t="t"/>
              <a:pathLst>
                <a:path extrusionOk="0" h="36882" w="100500">
                  <a:moveTo>
                    <a:pt x="97571" y="1"/>
                  </a:moveTo>
                  <a:cubicBezTo>
                    <a:pt x="96865" y="1"/>
                    <a:pt x="96150" y="290"/>
                    <a:pt x="95543" y="768"/>
                  </a:cubicBezTo>
                  <a:cubicBezTo>
                    <a:pt x="93115" y="2679"/>
                    <a:pt x="90299" y="4820"/>
                    <a:pt x="87469" y="6070"/>
                  </a:cubicBezTo>
                  <a:cubicBezTo>
                    <a:pt x="86664" y="6400"/>
                    <a:pt x="85845" y="6688"/>
                    <a:pt x="84998" y="6889"/>
                  </a:cubicBezTo>
                  <a:cubicBezTo>
                    <a:pt x="84394" y="7047"/>
                    <a:pt x="83776" y="7162"/>
                    <a:pt x="83159" y="7219"/>
                  </a:cubicBezTo>
                  <a:cubicBezTo>
                    <a:pt x="82921" y="7231"/>
                    <a:pt x="82691" y="7236"/>
                    <a:pt x="82466" y="7236"/>
                  </a:cubicBezTo>
                  <a:cubicBezTo>
                    <a:pt x="80991" y="7236"/>
                    <a:pt x="79753" y="7005"/>
                    <a:pt x="78245" y="6731"/>
                  </a:cubicBezTo>
                  <a:cubicBezTo>
                    <a:pt x="77045" y="6515"/>
                    <a:pt x="75872" y="6367"/>
                    <a:pt x="74690" y="6367"/>
                  </a:cubicBezTo>
                  <a:cubicBezTo>
                    <a:pt x="73904" y="6367"/>
                    <a:pt x="73114" y="6432"/>
                    <a:pt x="72311" y="6587"/>
                  </a:cubicBezTo>
                  <a:cubicBezTo>
                    <a:pt x="70745" y="6917"/>
                    <a:pt x="69251" y="7535"/>
                    <a:pt x="67915" y="8412"/>
                  </a:cubicBezTo>
                  <a:cubicBezTo>
                    <a:pt x="66392" y="9417"/>
                    <a:pt x="64998" y="10624"/>
                    <a:pt x="63792" y="12003"/>
                  </a:cubicBezTo>
                  <a:cubicBezTo>
                    <a:pt x="57872" y="9173"/>
                    <a:pt x="51220" y="7938"/>
                    <a:pt x="44726" y="7463"/>
                  </a:cubicBezTo>
                  <a:cubicBezTo>
                    <a:pt x="40537" y="6876"/>
                    <a:pt x="36315" y="6582"/>
                    <a:pt x="32089" y="6582"/>
                  </a:cubicBezTo>
                  <a:cubicBezTo>
                    <a:pt x="31460" y="6582"/>
                    <a:pt x="30830" y="6588"/>
                    <a:pt x="30201" y="6601"/>
                  </a:cubicBezTo>
                  <a:cubicBezTo>
                    <a:pt x="26925" y="6702"/>
                    <a:pt x="23664" y="7004"/>
                    <a:pt x="20417" y="7478"/>
                  </a:cubicBezTo>
                  <a:cubicBezTo>
                    <a:pt x="17989" y="7780"/>
                    <a:pt x="15589" y="8311"/>
                    <a:pt x="13262" y="9044"/>
                  </a:cubicBezTo>
                  <a:cubicBezTo>
                    <a:pt x="9843" y="10179"/>
                    <a:pt x="6624" y="11702"/>
                    <a:pt x="3923" y="14087"/>
                  </a:cubicBezTo>
                  <a:cubicBezTo>
                    <a:pt x="1553" y="16184"/>
                    <a:pt x="130" y="19431"/>
                    <a:pt x="73" y="22563"/>
                  </a:cubicBezTo>
                  <a:cubicBezTo>
                    <a:pt x="1" y="26371"/>
                    <a:pt x="2084" y="29848"/>
                    <a:pt x="5259" y="31859"/>
                  </a:cubicBezTo>
                  <a:cubicBezTo>
                    <a:pt x="7458" y="33238"/>
                    <a:pt x="9785" y="33569"/>
                    <a:pt x="12299" y="33842"/>
                  </a:cubicBezTo>
                  <a:cubicBezTo>
                    <a:pt x="14038" y="34028"/>
                    <a:pt x="15791" y="34115"/>
                    <a:pt x="17543" y="34129"/>
                  </a:cubicBezTo>
                  <a:cubicBezTo>
                    <a:pt x="17638" y="34129"/>
                    <a:pt x="17732" y="34130"/>
                    <a:pt x="17826" y="34130"/>
                  </a:cubicBezTo>
                  <a:cubicBezTo>
                    <a:pt x="21280" y="34130"/>
                    <a:pt x="24720" y="33876"/>
                    <a:pt x="28161" y="33569"/>
                  </a:cubicBezTo>
                  <a:cubicBezTo>
                    <a:pt x="33287" y="33117"/>
                    <a:pt x="38429" y="32554"/>
                    <a:pt x="43569" y="32554"/>
                  </a:cubicBezTo>
                  <a:cubicBezTo>
                    <a:pt x="45617" y="32554"/>
                    <a:pt x="47665" y="32644"/>
                    <a:pt x="49712" y="32865"/>
                  </a:cubicBezTo>
                  <a:cubicBezTo>
                    <a:pt x="52197" y="33253"/>
                    <a:pt x="54654" y="33914"/>
                    <a:pt x="57010" y="34804"/>
                  </a:cubicBezTo>
                  <a:cubicBezTo>
                    <a:pt x="59352" y="35839"/>
                    <a:pt x="61565" y="36773"/>
                    <a:pt x="64237" y="36873"/>
                  </a:cubicBezTo>
                  <a:cubicBezTo>
                    <a:pt x="64379" y="36879"/>
                    <a:pt x="64521" y="36882"/>
                    <a:pt x="64663" y="36882"/>
                  </a:cubicBezTo>
                  <a:cubicBezTo>
                    <a:pt x="67731" y="36882"/>
                    <a:pt x="70985" y="35561"/>
                    <a:pt x="73044" y="33296"/>
                  </a:cubicBezTo>
                  <a:cubicBezTo>
                    <a:pt x="74538" y="31672"/>
                    <a:pt x="75486" y="29618"/>
                    <a:pt x="75759" y="27420"/>
                  </a:cubicBezTo>
                  <a:cubicBezTo>
                    <a:pt x="76090" y="24977"/>
                    <a:pt x="75544" y="22750"/>
                    <a:pt x="74423" y="20595"/>
                  </a:cubicBezTo>
                  <a:cubicBezTo>
                    <a:pt x="73130" y="18124"/>
                    <a:pt x="70831" y="16328"/>
                    <a:pt x="68576" y="14776"/>
                  </a:cubicBezTo>
                  <a:cubicBezTo>
                    <a:pt x="69409" y="13929"/>
                    <a:pt x="70372" y="13210"/>
                    <a:pt x="71406" y="12621"/>
                  </a:cubicBezTo>
                  <a:cubicBezTo>
                    <a:pt x="72449" y="12022"/>
                    <a:pt x="73633" y="11706"/>
                    <a:pt x="74841" y="11706"/>
                  </a:cubicBezTo>
                  <a:cubicBezTo>
                    <a:pt x="74965" y="11706"/>
                    <a:pt x="75089" y="11709"/>
                    <a:pt x="75213" y="11716"/>
                  </a:cubicBezTo>
                  <a:cubicBezTo>
                    <a:pt x="76765" y="11788"/>
                    <a:pt x="78547" y="12291"/>
                    <a:pt x="80228" y="12506"/>
                  </a:cubicBezTo>
                  <a:cubicBezTo>
                    <a:pt x="80899" y="12592"/>
                    <a:pt x="81561" y="12633"/>
                    <a:pt x="82212" y="12633"/>
                  </a:cubicBezTo>
                  <a:cubicBezTo>
                    <a:pt x="88770" y="12633"/>
                    <a:pt x="94348" y="8508"/>
                    <a:pt x="99379" y="4561"/>
                  </a:cubicBezTo>
                  <a:cubicBezTo>
                    <a:pt x="100500" y="3670"/>
                    <a:pt x="100299" y="1702"/>
                    <a:pt x="99365" y="768"/>
                  </a:cubicBezTo>
                  <a:cubicBezTo>
                    <a:pt x="98829" y="232"/>
                    <a:pt x="98203" y="1"/>
                    <a:pt x="97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4734175" y="1168500"/>
              <a:ext cx="204400" cy="158775"/>
            </a:xfrm>
            <a:custGeom>
              <a:rect b="b" l="l" r="r" t="t"/>
              <a:pathLst>
                <a:path extrusionOk="0" h="6351" w="8176">
                  <a:moveTo>
                    <a:pt x="4080" y="0"/>
                  </a:moveTo>
                  <a:cubicBezTo>
                    <a:pt x="0" y="0"/>
                    <a:pt x="0" y="6350"/>
                    <a:pt x="4080" y="6350"/>
                  </a:cubicBezTo>
                  <a:cubicBezTo>
                    <a:pt x="8175" y="6350"/>
                    <a:pt x="8175" y="0"/>
                    <a:pt x="4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4767925" y="1201900"/>
              <a:ext cx="118200" cy="91975"/>
            </a:xfrm>
            <a:custGeom>
              <a:rect b="b" l="l" r="r" t="t"/>
              <a:pathLst>
                <a:path extrusionOk="0" h="3679" w="4728">
                  <a:moveTo>
                    <a:pt x="2371" y="0"/>
                  </a:moveTo>
                  <a:cubicBezTo>
                    <a:pt x="15" y="0"/>
                    <a:pt x="1" y="3678"/>
                    <a:pt x="2371" y="3678"/>
                  </a:cubicBezTo>
                  <a:cubicBezTo>
                    <a:pt x="4727" y="3678"/>
                    <a:pt x="4727" y="0"/>
                    <a:pt x="2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4961175" y="1301375"/>
              <a:ext cx="198275" cy="153775"/>
            </a:xfrm>
            <a:custGeom>
              <a:rect b="b" l="l" r="r" t="t"/>
              <a:pathLst>
                <a:path extrusionOk="0" h="6151" w="7931">
                  <a:moveTo>
                    <a:pt x="3966" y="1"/>
                  </a:moveTo>
                  <a:cubicBezTo>
                    <a:pt x="15" y="1"/>
                    <a:pt x="0" y="6150"/>
                    <a:pt x="3966" y="6150"/>
                  </a:cubicBezTo>
                  <a:cubicBezTo>
                    <a:pt x="7931" y="6150"/>
                    <a:pt x="7931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5003200" y="1334075"/>
              <a:ext cx="114600" cy="89100"/>
            </a:xfrm>
            <a:custGeom>
              <a:rect b="b" l="l" r="r" t="t"/>
              <a:pathLst>
                <a:path extrusionOk="0" h="3564" w="4584">
                  <a:moveTo>
                    <a:pt x="2285" y="0"/>
                  </a:moveTo>
                  <a:cubicBezTo>
                    <a:pt x="0" y="0"/>
                    <a:pt x="0" y="3563"/>
                    <a:pt x="2285" y="3563"/>
                  </a:cubicBezTo>
                  <a:cubicBezTo>
                    <a:pt x="4583" y="3563"/>
                    <a:pt x="4569" y="0"/>
                    <a:pt x="2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4707575" y="1422500"/>
              <a:ext cx="159150" cy="129600"/>
            </a:xfrm>
            <a:custGeom>
              <a:rect b="b" l="l" r="r" t="t"/>
              <a:pathLst>
                <a:path extrusionOk="0" h="5184" w="6366">
                  <a:moveTo>
                    <a:pt x="3807" y="1"/>
                  </a:moveTo>
                  <a:cubicBezTo>
                    <a:pt x="3630" y="1"/>
                    <a:pt x="3453" y="19"/>
                    <a:pt x="3277" y="55"/>
                  </a:cubicBezTo>
                  <a:cubicBezTo>
                    <a:pt x="2601" y="184"/>
                    <a:pt x="1998" y="529"/>
                    <a:pt x="1538" y="1046"/>
                  </a:cubicBezTo>
                  <a:cubicBezTo>
                    <a:pt x="1078" y="1363"/>
                    <a:pt x="719" y="1794"/>
                    <a:pt x="504" y="2311"/>
                  </a:cubicBezTo>
                  <a:cubicBezTo>
                    <a:pt x="1" y="3446"/>
                    <a:pt x="935" y="4595"/>
                    <a:pt x="1984" y="4983"/>
                  </a:cubicBezTo>
                  <a:cubicBezTo>
                    <a:pt x="2340" y="5118"/>
                    <a:pt x="2716" y="5183"/>
                    <a:pt x="3092" y="5183"/>
                  </a:cubicBezTo>
                  <a:cubicBezTo>
                    <a:pt x="4234" y="5183"/>
                    <a:pt x="5373" y="4587"/>
                    <a:pt x="5935" y="3561"/>
                  </a:cubicBezTo>
                  <a:cubicBezTo>
                    <a:pt x="6136" y="3216"/>
                    <a:pt x="6265" y="2828"/>
                    <a:pt x="6308" y="2426"/>
                  </a:cubicBezTo>
                  <a:cubicBezTo>
                    <a:pt x="6366" y="1736"/>
                    <a:pt x="6050" y="1161"/>
                    <a:pt x="5590" y="702"/>
                  </a:cubicBezTo>
                  <a:cubicBezTo>
                    <a:pt x="5103" y="249"/>
                    <a:pt x="4464" y="1"/>
                    <a:pt x="3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1"/>
          <p:cNvSpPr txBox="1"/>
          <p:nvPr>
            <p:ph type="title"/>
          </p:nvPr>
        </p:nvSpPr>
        <p:spPr>
          <a:xfrm>
            <a:off x="188800" y="1966925"/>
            <a:ext cx="3139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Curcumin Stock Solution</a:t>
            </a:r>
            <a:endParaRPr sz="2400"/>
          </a:p>
        </p:txBody>
      </p:sp>
      <p:sp>
        <p:nvSpPr>
          <p:cNvPr id="600" name="Google Shape;600;p51"/>
          <p:cNvSpPr txBox="1"/>
          <p:nvPr>
            <p:ph idx="1" type="subTitle"/>
          </p:nvPr>
        </p:nvSpPr>
        <p:spPr>
          <a:xfrm>
            <a:off x="116275" y="2411850"/>
            <a:ext cx="3107400" cy="17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10 mg of Curcumin in 1 mL of DMSO</a:t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Filtered the stock using a 0.22 um filter.</a:t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Stored at room temperature</a:t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Curcumin from </a:t>
            </a:r>
            <a:r>
              <a:rPr i="1" lang="en" sz="1700">
                <a:solidFill>
                  <a:schemeClr val="accent5"/>
                </a:solidFill>
              </a:rPr>
              <a:t>Curcuma longa</a:t>
            </a:r>
            <a:r>
              <a:rPr lang="en" sz="1700">
                <a:solidFill>
                  <a:schemeClr val="accent5"/>
                </a:solidFill>
              </a:rPr>
              <a:t> (Turmeric)</a:t>
            </a:r>
            <a:endParaRPr sz="1700">
              <a:solidFill>
                <a:schemeClr val="accent5"/>
              </a:solidFill>
            </a:endParaRPr>
          </a:p>
        </p:txBody>
      </p:sp>
      <p:sp>
        <p:nvSpPr>
          <p:cNvPr id="601" name="Google Shape;601;p51"/>
          <p:cNvSpPr txBox="1"/>
          <p:nvPr>
            <p:ph idx="4" type="title"/>
          </p:nvPr>
        </p:nvSpPr>
        <p:spPr>
          <a:xfrm>
            <a:off x="3223675" y="1773875"/>
            <a:ext cx="285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PMA and Ionomycin</a:t>
            </a:r>
            <a:endParaRPr sz="2400"/>
          </a:p>
        </p:txBody>
      </p:sp>
      <p:sp>
        <p:nvSpPr>
          <p:cNvPr id="602" name="Google Shape;602;p51"/>
          <p:cNvSpPr txBox="1"/>
          <p:nvPr>
            <p:ph idx="5" type="subTitle"/>
          </p:nvPr>
        </p:nvSpPr>
        <p:spPr>
          <a:xfrm>
            <a:off x="3365875" y="2411850"/>
            <a:ext cx="25752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en" sz="1700">
                <a:solidFill>
                  <a:schemeClr val="accent5"/>
                </a:solidFill>
              </a:rPr>
              <a:t>1 uL of PMA into 24 uL of media</a:t>
            </a:r>
            <a:endParaRPr sz="1700">
              <a:solidFill>
                <a:schemeClr val="accent5"/>
              </a:solidFill>
            </a:endParaRPr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○"/>
            </a:pPr>
            <a:r>
              <a:rPr lang="en" sz="1700">
                <a:solidFill>
                  <a:schemeClr val="accent5"/>
                </a:solidFill>
              </a:rPr>
              <a:t>40 ng/mL</a:t>
            </a:r>
            <a:endParaRPr sz="1700">
              <a:solidFill>
                <a:schemeClr val="accent5"/>
              </a:solidFill>
            </a:endParaRPr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en" sz="1700">
                <a:solidFill>
                  <a:schemeClr val="accent5"/>
                </a:solidFill>
              </a:rPr>
              <a:t>1 uL of 2 mg/mL of </a:t>
            </a:r>
            <a:r>
              <a:rPr lang="en" sz="1700">
                <a:solidFill>
                  <a:schemeClr val="accent5"/>
                </a:solidFill>
              </a:rPr>
              <a:t>Ionomycin</a:t>
            </a:r>
            <a:endParaRPr sz="1700">
              <a:solidFill>
                <a:schemeClr val="accent5"/>
              </a:solidFill>
            </a:endParaRPr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○"/>
            </a:pPr>
            <a:r>
              <a:rPr lang="en" sz="1700">
                <a:solidFill>
                  <a:schemeClr val="accent5"/>
                </a:solidFill>
              </a:rPr>
              <a:t>2 ug/mL</a:t>
            </a:r>
            <a:endParaRPr sz="1700">
              <a:solidFill>
                <a:schemeClr val="accent5"/>
              </a:solidFill>
            </a:endParaRPr>
          </a:p>
        </p:txBody>
      </p:sp>
      <p:sp>
        <p:nvSpPr>
          <p:cNvPr id="603" name="Google Shape;603;p51"/>
          <p:cNvSpPr txBox="1"/>
          <p:nvPr>
            <p:ph idx="6" type="title"/>
          </p:nvPr>
        </p:nvSpPr>
        <p:spPr>
          <a:xfrm>
            <a:off x="715100" y="458800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grpSp>
        <p:nvGrpSpPr>
          <p:cNvPr id="604" name="Google Shape;604;p51"/>
          <p:cNvGrpSpPr/>
          <p:nvPr/>
        </p:nvGrpSpPr>
        <p:grpSpPr>
          <a:xfrm>
            <a:off x="1529367" y="1250404"/>
            <a:ext cx="629668" cy="474257"/>
            <a:chOff x="3263138" y="3835725"/>
            <a:chExt cx="349350" cy="263125"/>
          </a:xfrm>
        </p:grpSpPr>
        <p:sp>
          <p:nvSpPr>
            <p:cNvPr id="605" name="Google Shape;605;p51"/>
            <p:cNvSpPr/>
            <p:nvPr/>
          </p:nvSpPr>
          <p:spPr>
            <a:xfrm>
              <a:off x="3291663" y="3967225"/>
              <a:ext cx="268825" cy="65875"/>
            </a:xfrm>
            <a:custGeom>
              <a:rect b="b" l="l" r="r" t="t"/>
              <a:pathLst>
                <a:path extrusionOk="0" h="2635" w="10753">
                  <a:moveTo>
                    <a:pt x="2158" y="1"/>
                  </a:moveTo>
                  <a:lnTo>
                    <a:pt x="217" y="470"/>
                  </a:lnTo>
                  <a:cubicBezTo>
                    <a:pt x="97" y="470"/>
                    <a:pt x="0" y="565"/>
                    <a:pt x="0" y="685"/>
                  </a:cubicBezTo>
                  <a:lnTo>
                    <a:pt x="508" y="1657"/>
                  </a:lnTo>
                  <a:cubicBezTo>
                    <a:pt x="508" y="1777"/>
                    <a:pt x="605" y="1872"/>
                    <a:pt x="723" y="1872"/>
                  </a:cubicBezTo>
                  <a:lnTo>
                    <a:pt x="2156" y="2634"/>
                  </a:lnTo>
                  <a:lnTo>
                    <a:pt x="2156" y="2632"/>
                  </a:lnTo>
                  <a:lnTo>
                    <a:pt x="10387" y="2632"/>
                  </a:lnTo>
                  <a:cubicBezTo>
                    <a:pt x="10589" y="2632"/>
                    <a:pt x="10752" y="2467"/>
                    <a:pt x="10752" y="2265"/>
                  </a:cubicBezTo>
                  <a:lnTo>
                    <a:pt x="10752" y="368"/>
                  </a:lnTo>
                  <a:cubicBezTo>
                    <a:pt x="10752" y="166"/>
                    <a:pt x="10589" y="1"/>
                    <a:pt x="10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3315138" y="4033075"/>
              <a:ext cx="297350" cy="65775"/>
            </a:xfrm>
            <a:custGeom>
              <a:rect b="b" l="l" r="r" t="t"/>
              <a:pathLst>
                <a:path extrusionOk="0" h="2631" w="11894">
                  <a:moveTo>
                    <a:pt x="366" y="0"/>
                  </a:moveTo>
                  <a:cubicBezTo>
                    <a:pt x="164" y="0"/>
                    <a:pt x="1" y="163"/>
                    <a:pt x="1" y="366"/>
                  </a:cubicBezTo>
                  <a:lnTo>
                    <a:pt x="1" y="2265"/>
                  </a:lnTo>
                  <a:cubicBezTo>
                    <a:pt x="1" y="2467"/>
                    <a:pt x="164" y="2630"/>
                    <a:pt x="366" y="2630"/>
                  </a:cubicBezTo>
                  <a:lnTo>
                    <a:pt x="11528" y="2630"/>
                  </a:lnTo>
                  <a:cubicBezTo>
                    <a:pt x="11730" y="2630"/>
                    <a:pt x="11894" y="2467"/>
                    <a:pt x="11894" y="2265"/>
                  </a:cubicBezTo>
                  <a:lnTo>
                    <a:pt x="11894" y="366"/>
                  </a:lnTo>
                  <a:cubicBezTo>
                    <a:pt x="11894" y="163"/>
                    <a:pt x="11730" y="0"/>
                    <a:pt x="11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3315138" y="3901500"/>
              <a:ext cx="297350" cy="65800"/>
            </a:xfrm>
            <a:custGeom>
              <a:rect b="b" l="l" r="r" t="t"/>
              <a:pathLst>
                <a:path extrusionOk="0" h="2632" w="11894">
                  <a:moveTo>
                    <a:pt x="366" y="1"/>
                  </a:moveTo>
                  <a:cubicBezTo>
                    <a:pt x="164" y="1"/>
                    <a:pt x="1" y="164"/>
                    <a:pt x="1" y="367"/>
                  </a:cubicBezTo>
                  <a:lnTo>
                    <a:pt x="1" y="2266"/>
                  </a:lnTo>
                  <a:cubicBezTo>
                    <a:pt x="1" y="2468"/>
                    <a:pt x="164" y="2631"/>
                    <a:pt x="366" y="2631"/>
                  </a:cubicBezTo>
                  <a:lnTo>
                    <a:pt x="11528" y="2631"/>
                  </a:lnTo>
                  <a:cubicBezTo>
                    <a:pt x="11730" y="2631"/>
                    <a:pt x="11894" y="2468"/>
                    <a:pt x="11894" y="2266"/>
                  </a:cubicBezTo>
                  <a:lnTo>
                    <a:pt x="11894" y="367"/>
                  </a:lnTo>
                  <a:cubicBezTo>
                    <a:pt x="11894" y="164"/>
                    <a:pt x="11730" y="1"/>
                    <a:pt x="115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3263138" y="3835725"/>
              <a:ext cx="297375" cy="65800"/>
            </a:xfrm>
            <a:custGeom>
              <a:rect b="b" l="l" r="r" t="t"/>
              <a:pathLst>
                <a:path extrusionOk="0" h="2632" w="11895">
                  <a:moveTo>
                    <a:pt x="368" y="0"/>
                  </a:moveTo>
                  <a:cubicBezTo>
                    <a:pt x="164" y="0"/>
                    <a:pt x="1" y="165"/>
                    <a:pt x="1" y="367"/>
                  </a:cubicBezTo>
                  <a:lnTo>
                    <a:pt x="1" y="2265"/>
                  </a:lnTo>
                  <a:cubicBezTo>
                    <a:pt x="1" y="2467"/>
                    <a:pt x="164" y="2632"/>
                    <a:pt x="368" y="2632"/>
                  </a:cubicBezTo>
                  <a:lnTo>
                    <a:pt x="11528" y="2632"/>
                  </a:lnTo>
                  <a:cubicBezTo>
                    <a:pt x="11730" y="2632"/>
                    <a:pt x="11895" y="2467"/>
                    <a:pt x="11895" y="2265"/>
                  </a:cubicBezTo>
                  <a:lnTo>
                    <a:pt x="11895" y="367"/>
                  </a:lnTo>
                  <a:cubicBezTo>
                    <a:pt x="11895" y="165"/>
                    <a:pt x="11730" y="0"/>
                    <a:pt x="11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3315138" y="3934825"/>
              <a:ext cx="297350" cy="32475"/>
            </a:xfrm>
            <a:custGeom>
              <a:rect b="b" l="l" r="r" t="t"/>
              <a:pathLst>
                <a:path extrusionOk="0" h="1299" w="11894">
                  <a:moveTo>
                    <a:pt x="1" y="1"/>
                  </a:moveTo>
                  <a:lnTo>
                    <a:pt x="1" y="950"/>
                  </a:lnTo>
                  <a:cubicBezTo>
                    <a:pt x="1" y="1109"/>
                    <a:pt x="103" y="1250"/>
                    <a:pt x="253" y="1298"/>
                  </a:cubicBezTo>
                  <a:lnTo>
                    <a:pt x="11641" y="1298"/>
                  </a:lnTo>
                  <a:cubicBezTo>
                    <a:pt x="11792" y="1250"/>
                    <a:pt x="11894" y="1109"/>
                    <a:pt x="11894" y="950"/>
                  </a:cubicBezTo>
                  <a:lnTo>
                    <a:pt x="11894" y="1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3263138" y="3869050"/>
              <a:ext cx="297375" cy="32475"/>
            </a:xfrm>
            <a:custGeom>
              <a:rect b="b" l="l" r="r" t="t"/>
              <a:pathLst>
                <a:path extrusionOk="0" h="1299" w="11895">
                  <a:moveTo>
                    <a:pt x="1" y="0"/>
                  </a:moveTo>
                  <a:lnTo>
                    <a:pt x="1" y="951"/>
                  </a:lnTo>
                  <a:cubicBezTo>
                    <a:pt x="1" y="1110"/>
                    <a:pt x="103" y="1250"/>
                    <a:pt x="255" y="1299"/>
                  </a:cubicBezTo>
                  <a:lnTo>
                    <a:pt x="11641" y="1299"/>
                  </a:lnTo>
                  <a:cubicBezTo>
                    <a:pt x="11791" y="1249"/>
                    <a:pt x="11895" y="1108"/>
                    <a:pt x="11895" y="950"/>
                  </a:cubicBezTo>
                  <a:lnTo>
                    <a:pt x="11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3263138" y="4000625"/>
              <a:ext cx="297375" cy="32475"/>
            </a:xfrm>
            <a:custGeom>
              <a:rect b="b" l="l" r="r" t="t"/>
              <a:pathLst>
                <a:path extrusionOk="0" h="1299" w="11895">
                  <a:moveTo>
                    <a:pt x="1" y="1"/>
                  </a:moveTo>
                  <a:lnTo>
                    <a:pt x="1" y="949"/>
                  </a:lnTo>
                  <a:cubicBezTo>
                    <a:pt x="1" y="1107"/>
                    <a:pt x="103" y="1248"/>
                    <a:pt x="255" y="1298"/>
                  </a:cubicBezTo>
                  <a:lnTo>
                    <a:pt x="11641" y="1298"/>
                  </a:lnTo>
                  <a:cubicBezTo>
                    <a:pt x="11791" y="1248"/>
                    <a:pt x="11895" y="1107"/>
                    <a:pt x="11895" y="949"/>
                  </a:cubicBezTo>
                  <a:lnTo>
                    <a:pt x="11895" y="1"/>
                  </a:ln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3315113" y="4066375"/>
              <a:ext cx="297375" cy="32475"/>
            </a:xfrm>
            <a:custGeom>
              <a:rect b="b" l="l" r="r" t="t"/>
              <a:pathLst>
                <a:path extrusionOk="0" h="1299" w="11895">
                  <a:moveTo>
                    <a:pt x="2" y="1"/>
                  </a:moveTo>
                  <a:lnTo>
                    <a:pt x="2" y="951"/>
                  </a:lnTo>
                  <a:cubicBezTo>
                    <a:pt x="0" y="1109"/>
                    <a:pt x="104" y="1250"/>
                    <a:pt x="254" y="1298"/>
                  </a:cubicBezTo>
                  <a:lnTo>
                    <a:pt x="11642" y="1298"/>
                  </a:lnTo>
                  <a:cubicBezTo>
                    <a:pt x="11793" y="1250"/>
                    <a:pt x="11895" y="1109"/>
                    <a:pt x="11895" y="951"/>
                  </a:cubicBezTo>
                  <a:lnTo>
                    <a:pt x="11895" y="1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3553063" y="3901500"/>
              <a:ext cx="59425" cy="65800"/>
            </a:xfrm>
            <a:custGeom>
              <a:rect b="b" l="l" r="r" t="t"/>
              <a:pathLst>
                <a:path extrusionOk="0" h="2632" w="2377">
                  <a:moveTo>
                    <a:pt x="0" y="1"/>
                  </a:moveTo>
                  <a:lnTo>
                    <a:pt x="0" y="2631"/>
                  </a:lnTo>
                  <a:lnTo>
                    <a:pt x="2066" y="2631"/>
                  </a:lnTo>
                  <a:cubicBezTo>
                    <a:pt x="2237" y="2631"/>
                    <a:pt x="2377" y="2492"/>
                    <a:pt x="2377" y="2321"/>
                  </a:cubicBezTo>
                  <a:lnTo>
                    <a:pt x="2377" y="312"/>
                  </a:lnTo>
                  <a:cubicBezTo>
                    <a:pt x="2377" y="140"/>
                    <a:pt x="2237" y="1"/>
                    <a:pt x="2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3315113" y="3901500"/>
              <a:ext cx="59475" cy="65825"/>
            </a:xfrm>
            <a:custGeom>
              <a:rect b="b" l="l" r="r" t="t"/>
              <a:pathLst>
                <a:path extrusionOk="0" h="2633" w="2379">
                  <a:moveTo>
                    <a:pt x="240" y="1"/>
                  </a:moveTo>
                  <a:cubicBezTo>
                    <a:pt x="107" y="1"/>
                    <a:pt x="0" y="108"/>
                    <a:pt x="2" y="239"/>
                  </a:cubicBezTo>
                  <a:lnTo>
                    <a:pt x="2" y="2395"/>
                  </a:lnTo>
                  <a:cubicBezTo>
                    <a:pt x="0" y="2526"/>
                    <a:pt x="107" y="2633"/>
                    <a:pt x="240" y="2633"/>
                  </a:cubicBezTo>
                  <a:lnTo>
                    <a:pt x="240" y="2631"/>
                  </a:lnTo>
                  <a:lnTo>
                    <a:pt x="2378" y="2631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3263138" y="3967300"/>
              <a:ext cx="82450" cy="65825"/>
            </a:xfrm>
            <a:custGeom>
              <a:rect b="b" l="l" r="r" t="t"/>
              <a:pathLst>
                <a:path extrusionOk="0" h="2633" w="3298">
                  <a:moveTo>
                    <a:pt x="213" y="1"/>
                  </a:moveTo>
                  <a:cubicBezTo>
                    <a:pt x="96" y="1"/>
                    <a:pt x="1" y="97"/>
                    <a:pt x="1" y="216"/>
                  </a:cubicBezTo>
                  <a:lnTo>
                    <a:pt x="1" y="2418"/>
                  </a:lnTo>
                  <a:cubicBezTo>
                    <a:pt x="1" y="2536"/>
                    <a:pt x="98" y="2633"/>
                    <a:pt x="216" y="2633"/>
                  </a:cubicBezTo>
                  <a:lnTo>
                    <a:pt x="3297" y="2633"/>
                  </a:lnTo>
                  <a:lnTo>
                    <a:pt x="3297" y="1"/>
                  </a:lnTo>
                  <a:lnTo>
                    <a:pt x="216" y="1"/>
                  </a:lnTo>
                  <a:cubicBezTo>
                    <a:pt x="215" y="1"/>
                    <a:pt x="214" y="1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3509138" y="3835750"/>
              <a:ext cx="51350" cy="65775"/>
            </a:xfrm>
            <a:custGeom>
              <a:rect b="b" l="l" r="r" t="t"/>
              <a:pathLst>
                <a:path extrusionOk="0" h="2631" w="2054">
                  <a:moveTo>
                    <a:pt x="1" y="1"/>
                  </a:moveTo>
                  <a:lnTo>
                    <a:pt x="1" y="2631"/>
                  </a:lnTo>
                  <a:lnTo>
                    <a:pt x="1730" y="2631"/>
                  </a:lnTo>
                  <a:cubicBezTo>
                    <a:pt x="1908" y="2631"/>
                    <a:pt x="2053" y="2485"/>
                    <a:pt x="2053" y="2307"/>
                  </a:cubicBezTo>
                  <a:lnTo>
                    <a:pt x="2053" y="324"/>
                  </a:lnTo>
                  <a:cubicBezTo>
                    <a:pt x="2053" y="146"/>
                    <a:pt x="1908" y="1"/>
                    <a:pt x="1730" y="1"/>
                  </a:cubicBez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3510888" y="4033075"/>
              <a:ext cx="51325" cy="65775"/>
            </a:xfrm>
            <a:custGeom>
              <a:rect b="b" l="l" r="r" t="t"/>
              <a:pathLst>
                <a:path extrusionOk="0" h="2631" w="2053">
                  <a:moveTo>
                    <a:pt x="0" y="0"/>
                  </a:moveTo>
                  <a:lnTo>
                    <a:pt x="0" y="2630"/>
                  </a:lnTo>
                  <a:lnTo>
                    <a:pt x="2053" y="2630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3509138" y="3869050"/>
              <a:ext cx="51375" cy="32475"/>
            </a:xfrm>
            <a:custGeom>
              <a:rect b="b" l="l" r="r" t="t"/>
              <a:pathLst>
                <a:path extrusionOk="0" h="1299" w="2055">
                  <a:moveTo>
                    <a:pt x="1" y="0"/>
                  </a:moveTo>
                  <a:lnTo>
                    <a:pt x="1" y="1299"/>
                  </a:lnTo>
                  <a:lnTo>
                    <a:pt x="1730" y="1299"/>
                  </a:lnTo>
                  <a:cubicBezTo>
                    <a:pt x="1783" y="1299"/>
                    <a:pt x="1835" y="1286"/>
                    <a:pt x="1880" y="1262"/>
                  </a:cubicBezTo>
                  <a:cubicBezTo>
                    <a:pt x="1989" y="1194"/>
                    <a:pt x="2055" y="1076"/>
                    <a:pt x="2055" y="950"/>
                  </a:cubicBezTo>
                  <a:lnTo>
                    <a:pt x="2055" y="0"/>
                  </a:ln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3553063" y="3934825"/>
              <a:ext cx="59425" cy="32475"/>
            </a:xfrm>
            <a:custGeom>
              <a:rect b="b" l="l" r="r" t="t"/>
              <a:pathLst>
                <a:path extrusionOk="0" h="1299" w="2377">
                  <a:moveTo>
                    <a:pt x="0" y="1"/>
                  </a:moveTo>
                  <a:lnTo>
                    <a:pt x="0" y="1298"/>
                  </a:lnTo>
                  <a:lnTo>
                    <a:pt x="2066" y="1298"/>
                  </a:lnTo>
                  <a:cubicBezTo>
                    <a:pt x="2098" y="1298"/>
                    <a:pt x="2131" y="1293"/>
                    <a:pt x="2161" y="1284"/>
                  </a:cubicBezTo>
                  <a:cubicBezTo>
                    <a:pt x="2292" y="1224"/>
                    <a:pt x="2377" y="1093"/>
                    <a:pt x="2377" y="950"/>
                  </a:cubicBezTo>
                  <a:lnTo>
                    <a:pt x="2377" y="1"/>
                  </a:ln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3315138" y="3934825"/>
              <a:ext cx="59450" cy="32475"/>
            </a:xfrm>
            <a:custGeom>
              <a:rect b="b" l="l" r="r" t="t"/>
              <a:pathLst>
                <a:path extrusionOk="0" h="1299" w="2378">
                  <a:moveTo>
                    <a:pt x="1" y="1"/>
                  </a:moveTo>
                  <a:lnTo>
                    <a:pt x="1" y="950"/>
                  </a:lnTo>
                  <a:cubicBezTo>
                    <a:pt x="1" y="1109"/>
                    <a:pt x="103" y="1250"/>
                    <a:pt x="253" y="1298"/>
                  </a:cubicBezTo>
                  <a:lnTo>
                    <a:pt x="2377" y="1298"/>
                  </a:lnTo>
                  <a:lnTo>
                    <a:pt x="2377" y="1"/>
                  </a:ln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3263138" y="4000675"/>
              <a:ext cx="82450" cy="32450"/>
            </a:xfrm>
            <a:custGeom>
              <a:rect b="b" l="l" r="r" t="t"/>
              <a:pathLst>
                <a:path extrusionOk="0" h="1298" w="3298">
                  <a:moveTo>
                    <a:pt x="1" y="0"/>
                  </a:moveTo>
                  <a:lnTo>
                    <a:pt x="1" y="948"/>
                  </a:lnTo>
                  <a:cubicBezTo>
                    <a:pt x="1" y="1107"/>
                    <a:pt x="103" y="1248"/>
                    <a:pt x="255" y="1298"/>
                  </a:cubicBezTo>
                  <a:lnTo>
                    <a:pt x="3297" y="1298"/>
                  </a:lnTo>
                  <a:lnTo>
                    <a:pt x="3297" y="0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3510888" y="4066375"/>
              <a:ext cx="51325" cy="32475"/>
            </a:xfrm>
            <a:custGeom>
              <a:rect b="b" l="l" r="r" t="t"/>
              <a:pathLst>
                <a:path extrusionOk="0" h="1299" w="2053">
                  <a:moveTo>
                    <a:pt x="0" y="1"/>
                  </a:moveTo>
                  <a:lnTo>
                    <a:pt x="0" y="1298"/>
                  </a:lnTo>
                  <a:lnTo>
                    <a:pt x="2053" y="1298"/>
                  </a:lnTo>
                  <a:lnTo>
                    <a:pt x="2053" y="1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51"/>
          <p:cNvGrpSpPr/>
          <p:nvPr/>
        </p:nvGrpSpPr>
        <p:grpSpPr>
          <a:xfrm>
            <a:off x="7434776" y="1172666"/>
            <a:ext cx="629654" cy="629714"/>
            <a:chOff x="2505538" y="2676850"/>
            <a:chExt cx="352175" cy="349375"/>
          </a:xfrm>
        </p:grpSpPr>
        <p:sp>
          <p:nvSpPr>
            <p:cNvPr id="624" name="Google Shape;624;p51"/>
            <p:cNvSpPr/>
            <p:nvPr/>
          </p:nvSpPr>
          <p:spPr>
            <a:xfrm>
              <a:off x="2645138" y="2687100"/>
              <a:ext cx="202350" cy="202075"/>
            </a:xfrm>
            <a:custGeom>
              <a:rect b="b" l="l" r="r" t="t"/>
              <a:pathLst>
                <a:path extrusionOk="0" h="8083" w="8094">
                  <a:moveTo>
                    <a:pt x="4046" y="0"/>
                  </a:moveTo>
                  <a:cubicBezTo>
                    <a:pt x="1810" y="0"/>
                    <a:pt x="0" y="1856"/>
                    <a:pt x="0" y="4044"/>
                  </a:cubicBezTo>
                  <a:cubicBezTo>
                    <a:pt x="2" y="6221"/>
                    <a:pt x="1794" y="7935"/>
                    <a:pt x="3776" y="8074"/>
                  </a:cubicBezTo>
                  <a:cubicBezTo>
                    <a:pt x="3863" y="8080"/>
                    <a:pt x="3950" y="8083"/>
                    <a:pt x="4036" y="8083"/>
                  </a:cubicBezTo>
                  <a:cubicBezTo>
                    <a:pt x="5707" y="8083"/>
                    <a:pt x="7137" y="6963"/>
                    <a:pt x="7707" y="5781"/>
                  </a:cubicBezTo>
                  <a:cubicBezTo>
                    <a:pt x="7786" y="5620"/>
                    <a:pt x="7851" y="5451"/>
                    <a:pt x="7901" y="5278"/>
                  </a:cubicBezTo>
                  <a:cubicBezTo>
                    <a:pt x="8028" y="4879"/>
                    <a:pt x="8093" y="4463"/>
                    <a:pt x="8093" y="4044"/>
                  </a:cubicBezTo>
                  <a:cubicBezTo>
                    <a:pt x="8093" y="1810"/>
                    <a:pt x="6283" y="0"/>
                    <a:pt x="40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746263" y="2687125"/>
              <a:ext cx="101175" cy="202075"/>
            </a:xfrm>
            <a:custGeom>
              <a:rect b="b" l="l" r="r" t="t"/>
              <a:pathLst>
                <a:path extrusionOk="0" h="8083" w="4047">
                  <a:moveTo>
                    <a:pt x="1" y="1"/>
                  </a:moveTo>
                  <a:lnTo>
                    <a:pt x="1" y="8082"/>
                  </a:lnTo>
                  <a:cubicBezTo>
                    <a:pt x="1667" y="8077"/>
                    <a:pt x="3094" y="6960"/>
                    <a:pt x="3662" y="5780"/>
                  </a:cubicBezTo>
                  <a:cubicBezTo>
                    <a:pt x="3739" y="5619"/>
                    <a:pt x="3804" y="5450"/>
                    <a:pt x="3854" y="5277"/>
                  </a:cubicBezTo>
                  <a:cubicBezTo>
                    <a:pt x="3982" y="4878"/>
                    <a:pt x="4047" y="4462"/>
                    <a:pt x="4047" y="4043"/>
                  </a:cubicBezTo>
                  <a:cubicBezTo>
                    <a:pt x="4047" y="1811"/>
                    <a:pt x="2235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2620988" y="2849950"/>
              <a:ext cx="65250" cy="60550"/>
            </a:xfrm>
            <a:custGeom>
              <a:rect b="b" l="l" r="r" t="t"/>
              <a:pathLst>
                <a:path extrusionOk="0" h="2422" w="2610">
                  <a:moveTo>
                    <a:pt x="2149" y="1"/>
                  </a:moveTo>
                  <a:cubicBezTo>
                    <a:pt x="2042" y="1"/>
                    <a:pt x="1934" y="42"/>
                    <a:pt x="1853" y="123"/>
                  </a:cubicBezTo>
                  <a:lnTo>
                    <a:pt x="264" y="1708"/>
                  </a:lnTo>
                  <a:cubicBezTo>
                    <a:pt x="1" y="1972"/>
                    <a:pt x="187" y="2422"/>
                    <a:pt x="560" y="2422"/>
                  </a:cubicBezTo>
                  <a:cubicBezTo>
                    <a:pt x="561" y="2422"/>
                    <a:pt x="561" y="2422"/>
                    <a:pt x="562" y="2422"/>
                  </a:cubicBezTo>
                  <a:cubicBezTo>
                    <a:pt x="564" y="2422"/>
                    <a:pt x="566" y="2422"/>
                    <a:pt x="568" y="2422"/>
                  </a:cubicBezTo>
                  <a:cubicBezTo>
                    <a:pt x="677" y="2422"/>
                    <a:pt x="782" y="2377"/>
                    <a:pt x="858" y="2299"/>
                  </a:cubicBezTo>
                  <a:lnTo>
                    <a:pt x="2446" y="715"/>
                  </a:lnTo>
                  <a:cubicBezTo>
                    <a:pt x="2610" y="550"/>
                    <a:pt x="2608" y="285"/>
                    <a:pt x="2445" y="123"/>
                  </a:cubicBezTo>
                  <a:cubicBezTo>
                    <a:pt x="2363" y="42"/>
                    <a:pt x="2256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505538" y="2868675"/>
              <a:ext cx="161650" cy="157550"/>
            </a:xfrm>
            <a:custGeom>
              <a:rect b="b" l="l" r="r" t="t"/>
              <a:pathLst>
                <a:path extrusionOk="0" h="6302" w="6466">
                  <a:moveTo>
                    <a:pt x="4903" y="0"/>
                  </a:moveTo>
                  <a:cubicBezTo>
                    <a:pt x="4827" y="0"/>
                    <a:pt x="4752" y="28"/>
                    <a:pt x="4696" y="84"/>
                  </a:cubicBezTo>
                  <a:lnTo>
                    <a:pt x="469" y="4303"/>
                  </a:lnTo>
                  <a:cubicBezTo>
                    <a:pt x="7" y="4766"/>
                    <a:pt x="0" y="5508"/>
                    <a:pt x="456" y="5963"/>
                  </a:cubicBezTo>
                  <a:cubicBezTo>
                    <a:pt x="682" y="6189"/>
                    <a:pt x="980" y="6302"/>
                    <a:pt x="1279" y="6302"/>
                  </a:cubicBezTo>
                  <a:cubicBezTo>
                    <a:pt x="1583" y="6302"/>
                    <a:pt x="1889" y="6185"/>
                    <a:pt x="2123" y="5951"/>
                  </a:cubicBezTo>
                  <a:lnTo>
                    <a:pt x="6349" y="1733"/>
                  </a:lnTo>
                  <a:cubicBezTo>
                    <a:pt x="6466" y="1616"/>
                    <a:pt x="6461" y="1422"/>
                    <a:pt x="6338" y="1301"/>
                  </a:cubicBezTo>
                  <a:lnTo>
                    <a:pt x="5735" y="697"/>
                  </a:lnTo>
                  <a:lnTo>
                    <a:pt x="5131" y="96"/>
                  </a:lnTo>
                  <a:cubicBezTo>
                    <a:pt x="5068" y="32"/>
                    <a:pt x="4985" y="0"/>
                    <a:pt x="4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2505538" y="2959575"/>
              <a:ext cx="69700" cy="66625"/>
            </a:xfrm>
            <a:custGeom>
              <a:rect b="b" l="l" r="r" t="t"/>
              <a:pathLst>
                <a:path extrusionOk="0" h="2665" w="2788">
                  <a:moveTo>
                    <a:pt x="1134" y="1"/>
                  </a:moveTo>
                  <a:lnTo>
                    <a:pt x="468" y="665"/>
                  </a:lnTo>
                  <a:cubicBezTo>
                    <a:pt x="5" y="1128"/>
                    <a:pt x="0" y="1871"/>
                    <a:pt x="455" y="2325"/>
                  </a:cubicBezTo>
                  <a:cubicBezTo>
                    <a:pt x="681" y="2551"/>
                    <a:pt x="978" y="2664"/>
                    <a:pt x="1278" y="2664"/>
                  </a:cubicBezTo>
                  <a:cubicBezTo>
                    <a:pt x="1582" y="2664"/>
                    <a:pt x="1888" y="2547"/>
                    <a:pt x="2123" y="2314"/>
                  </a:cubicBezTo>
                  <a:lnTo>
                    <a:pt x="2787" y="164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2634888" y="2676850"/>
              <a:ext cx="222825" cy="222575"/>
            </a:xfrm>
            <a:custGeom>
              <a:rect b="b" l="l" r="r" t="t"/>
              <a:pathLst>
                <a:path extrusionOk="0" h="8903" w="8913">
                  <a:moveTo>
                    <a:pt x="4456" y="821"/>
                  </a:moveTo>
                  <a:cubicBezTo>
                    <a:pt x="6462" y="821"/>
                    <a:pt x="8092" y="2450"/>
                    <a:pt x="8092" y="4454"/>
                  </a:cubicBezTo>
                  <a:cubicBezTo>
                    <a:pt x="8092" y="4829"/>
                    <a:pt x="8034" y="5205"/>
                    <a:pt x="7921" y="5564"/>
                  </a:cubicBezTo>
                  <a:lnTo>
                    <a:pt x="7918" y="5574"/>
                  </a:lnTo>
                  <a:cubicBezTo>
                    <a:pt x="7872" y="5726"/>
                    <a:pt x="7816" y="5873"/>
                    <a:pt x="7748" y="6014"/>
                  </a:cubicBezTo>
                  <a:cubicBezTo>
                    <a:pt x="7473" y="6583"/>
                    <a:pt x="6973" y="7126"/>
                    <a:pt x="6376" y="7503"/>
                  </a:cubicBezTo>
                  <a:cubicBezTo>
                    <a:pt x="5947" y="7775"/>
                    <a:pt x="5279" y="8083"/>
                    <a:pt x="4452" y="8083"/>
                  </a:cubicBezTo>
                  <a:cubicBezTo>
                    <a:pt x="4374" y="8083"/>
                    <a:pt x="4295" y="8080"/>
                    <a:pt x="4215" y="8074"/>
                  </a:cubicBezTo>
                  <a:cubicBezTo>
                    <a:pt x="3348" y="8015"/>
                    <a:pt x="2486" y="7604"/>
                    <a:pt x="1850" y="6949"/>
                  </a:cubicBezTo>
                  <a:cubicBezTo>
                    <a:pt x="1187" y="6264"/>
                    <a:pt x="821" y="5378"/>
                    <a:pt x="821" y="4454"/>
                  </a:cubicBezTo>
                  <a:cubicBezTo>
                    <a:pt x="821" y="3498"/>
                    <a:pt x="1198" y="2592"/>
                    <a:pt x="1886" y="1900"/>
                  </a:cubicBezTo>
                  <a:cubicBezTo>
                    <a:pt x="2578" y="1204"/>
                    <a:pt x="3490" y="821"/>
                    <a:pt x="4456" y="821"/>
                  </a:cubicBezTo>
                  <a:close/>
                  <a:moveTo>
                    <a:pt x="4456" y="1"/>
                  </a:moveTo>
                  <a:cubicBezTo>
                    <a:pt x="3270" y="1"/>
                    <a:pt x="2151" y="470"/>
                    <a:pt x="1305" y="1322"/>
                  </a:cubicBezTo>
                  <a:cubicBezTo>
                    <a:pt x="464" y="2168"/>
                    <a:pt x="1" y="3281"/>
                    <a:pt x="1" y="4454"/>
                  </a:cubicBezTo>
                  <a:cubicBezTo>
                    <a:pt x="1" y="5593"/>
                    <a:pt x="449" y="6682"/>
                    <a:pt x="1261" y="7520"/>
                  </a:cubicBezTo>
                  <a:cubicBezTo>
                    <a:pt x="2034" y="8317"/>
                    <a:pt x="3091" y="8818"/>
                    <a:pt x="4158" y="8893"/>
                  </a:cubicBezTo>
                  <a:cubicBezTo>
                    <a:pt x="4255" y="8899"/>
                    <a:pt x="4351" y="8903"/>
                    <a:pt x="4446" y="8903"/>
                  </a:cubicBezTo>
                  <a:cubicBezTo>
                    <a:pt x="6298" y="8903"/>
                    <a:pt x="7864" y="7662"/>
                    <a:pt x="8485" y="6369"/>
                  </a:cubicBezTo>
                  <a:cubicBezTo>
                    <a:pt x="8573" y="6188"/>
                    <a:pt x="8646" y="6001"/>
                    <a:pt x="8702" y="5808"/>
                  </a:cubicBezTo>
                  <a:cubicBezTo>
                    <a:pt x="8841" y="5370"/>
                    <a:pt x="8912" y="4914"/>
                    <a:pt x="8912" y="4454"/>
                  </a:cubicBezTo>
                  <a:cubicBezTo>
                    <a:pt x="8912" y="1999"/>
                    <a:pt x="6913" y="1"/>
                    <a:pt x="4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2683113" y="2773925"/>
              <a:ext cx="46600" cy="51325"/>
            </a:xfrm>
            <a:custGeom>
              <a:rect b="b" l="l" r="r" t="t"/>
              <a:pathLst>
                <a:path extrusionOk="0" h="2053" w="1864">
                  <a:moveTo>
                    <a:pt x="442" y="1"/>
                  </a:moveTo>
                  <a:cubicBezTo>
                    <a:pt x="248" y="1"/>
                    <a:pt x="75" y="140"/>
                    <a:pt x="41" y="340"/>
                  </a:cubicBezTo>
                  <a:cubicBezTo>
                    <a:pt x="0" y="566"/>
                    <a:pt x="155" y="781"/>
                    <a:pt x="382" y="815"/>
                  </a:cubicBezTo>
                  <a:cubicBezTo>
                    <a:pt x="739" y="877"/>
                    <a:pt x="979" y="1217"/>
                    <a:pt x="917" y="1574"/>
                  </a:cubicBezTo>
                  <a:cubicBezTo>
                    <a:pt x="879" y="1796"/>
                    <a:pt x="1027" y="2008"/>
                    <a:pt x="1251" y="2046"/>
                  </a:cubicBezTo>
                  <a:cubicBezTo>
                    <a:pt x="1275" y="2051"/>
                    <a:pt x="1298" y="2053"/>
                    <a:pt x="1322" y="2053"/>
                  </a:cubicBezTo>
                  <a:cubicBezTo>
                    <a:pt x="1521" y="2053"/>
                    <a:pt x="1691" y="1909"/>
                    <a:pt x="1725" y="1713"/>
                  </a:cubicBezTo>
                  <a:cubicBezTo>
                    <a:pt x="1864" y="911"/>
                    <a:pt x="1325" y="147"/>
                    <a:pt x="521" y="8"/>
                  </a:cubicBezTo>
                  <a:cubicBezTo>
                    <a:pt x="495" y="3"/>
                    <a:pt x="468" y="1"/>
                    <a:pt x="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2760213" y="2782800"/>
              <a:ext cx="35425" cy="58200"/>
            </a:xfrm>
            <a:custGeom>
              <a:rect b="b" l="l" r="r" t="t"/>
              <a:pathLst>
                <a:path extrusionOk="0" h="2328" w="1417">
                  <a:moveTo>
                    <a:pt x="868" y="1"/>
                  </a:moveTo>
                  <a:cubicBezTo>
                    <a:pt x="763" y="1"/>
                    <a:pt x="659" y="41"/>
                    <a:pt x="578" y="121"/>
                  </a:cubicBezTo>
                  <a:cubicBezTo>
                    <a:pt x="1" y="697"/>
                    <a:pt x="1" y="1632"/>
                    <a:pt x="578" y="2207"/>
                  </a:cubicBezTo>
                  <a:cubicBezTo>
                    <a:pt x="654" y="2283"/>
                    <a:pt x="760" y="2327"/>
                    <a:pt x="868" y="2327"/>
                  </a:cubicBezTo>
                  <a:cubicBezTo>
                    <a:pt x="1234" y="2327"/>
                    <a:pt x="1416" y="1886"/>
                    <a:pt x="1158" y="1627"/>
                  </a:cubicBezTo>
                  <a:cubicBezTo>
                    <a:pt x="900" y="1371"/>
                    <a:pt x="900" y="955"/>
                    <a:pt x="1158" y="700"/>
                  </a:cubicBezTo>
                  <a:cubicBezTo>
                    <a:pt x="1318" y="540"/>
                    <a:pt x="1318" y="281"/>
                    <a:pt x="1158" y="121"/>
                  </a:cubicBezTo>
                  <a:cubicBezTo>
                    <a:pt x="1077" y="41"/>
                    <a:pt x="973" y="1"/>
                    <a:pt x="8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2723513" y="2723175"/>
              <a:ext cx="57850" cy="37025"/>
            </a:xfrm>
            <a:custGeom>
              <a:rect b="b" l="l" r="r" t="t"/>
              <a:pathLst>
                <a:path extrusionOk="0" h="1481" w="2314">
                  <a:moveTo>
                    <a:pt x="464" y="0"/>
                  </a:moveTo>
                  <a:cubicBezTo>
                    <a:pt x="412" y="0"/>
                    <a:pt x="360" y="10"/>
                    <a:pt x="309" y="31"/>
                  </a:cubicBezTo>
                  <a:cubicBezTo>
                    <a:pt x="99" y="118"/>
                    <a:pt x="0" y="358"/>
                    <a:pt x="86" y="566"/>
                  </a:cubicBezTo>
                  <a:cubicBezTo>
                    <a:pt x="314" y="1119"/>
                    <a:pt x="854" y="1480"/>
                    <a:pt x="1453" y="1480"/>
                  </a:cubicBezTo>
                  <a:cubicBezTo>
                    <a:pt x="1645" y="1480"/>
                    <a:pt x="1835" y="1443"/>
                    <a:pt x="2012" y="1369"/>
                  </a:cubicBezTo>
                  <a:cubicBezTo>
                    <a:pt x="2218" y="1280"/>
                    <a:pt x="2313" y="1043"/>
                    <a:pt x="2229" y="836"/>
                  </a:cubicBezTo>
                  <a:cubicBezTo>
                    <a:pt x="2164" y="679"/>
                    <a:pt x="2011" y="583"/>
                    <a:pt x="1850" y="583"/>
                  </a:cubicBezTo>
                  <a:cubicBezTo>
                    <a:pt x="1800" y="583"/>
                    <a:pt x="1750" y="592"/>
                    <a:pt x="1700" y="612"/>
                  </a:cubicBezTo>
                  <a:cubicBezTo>
                    <a:pt x="1619" y="645"/>
                    <a:pt x="1535" y="661"/>
                    <a:pt x="1452" y="661"/>
                  </a:cubicBezTo>
                  <a:cubicBezTo>
                    <a:pt x="1193" y="661"/>
                    <a:pt x="948" y="507"/>
                    <a:pt x="843" y="254"/>
                  </a:cubicBezTo>
                  <a:cubicBezTo>
                    <a:pt x="778" y="96"/>
                    <a:pt x="625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2746263" y="2676850"/>
              <a:ext cx="111450" cy="222575"/>
            </a:xfrm>
            <a:custGeom>
              <a:rect b="b" l="l" r="r" t="t"/>
              <a:pathLst>
                <a:path extrusionOk="0" h="8903" w="4458">
                  <a:moveTo>
                    <a:pt x="1" y="1"/>
                  </a:moveTo>
                  <a:lnTo>
                    <a:pt x="1" y="821"/>
                  </a:lnTo>
                  <a:cubicBezTo>
                    <a:pt x="2007" y="821"/>
                    <a:pt x="3637" y="2450"/>
                    <a:pt x="3637" y="4454"/>
                  </a:cubicBezTo>
                  <a:cubicBezTo>
                    <a:pt x="3639" y="4829"/>
                    <a:pt x="3579" y="5205"/>
                    <a:pt x="3466" y="5564"/>
                  </a:cubicBezTo>
                  <a:lnTo>
                    <a:pt x="3463" y="5574"/>
                  </a:lnTo>
                  <a:cubicBezTo>
                    <a:pt x="3417" y="5726"/>
                    <a:pt x="3361" y="5873"/>
                    <a:pt x="3293" y="6014"/>
                  </a:cubicBezTo>
                  <a:cubicBezTo>
                    <a:pt x="3018" y="6583"/>
                    <a:pt x="2518" y="7126"/>
                    <a:pt x="1921" y="7503"/>
                  </a:cubicBezTo>
                  <a:cubicBezTo>
                    <a:pt x="1492" y="7775"/>
                    <a:pt x="826" y="8081"/>
                    <a:pt x="1" y="8082"/>
                  </a:cubicBezTo>
                  <a:lnTo>
                    <a:pt x="1" y="8903"/>
                  </a:lnTo>
                  <a:cubicBezTo>
                    <a:pt x="1848" y="8898"/>
                    <a:pt x="3409" y="7659"/>
                    <a:pt x="4030" y="6369"/>
                  </a:cubicBezTo>
                  <a:cubicBezTo>
                    <a:pt x="4118" y="6190"/>
                    <a:pt x="4191" y="6001"/>
                    <a:pt x="4247" y="5808"/>
                  </a:cubicBezTo>
                  <a:cubicBezTo>
                    <a:pt x="4386" y="5370"/>
                    <a:pt x="4457" y="4914"/>
                    <a:pt x="4457" y="4454"/>
                  </a:cubicBezTo>
                  <a:cubicBezTo>
                    <a:pt x="4457" y="1999"/>
                    <a:pt x="2458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2746313" y="2732625"/>
              <a:ext cx="35075" cy="27550"/>
            </a:xfrm>
            <a:custGeom>
              <a:rect b="b" l="l" r="r" t="t"/>
              <a:pathLst>
                <a:path extrusionOk="0" h="1102" w="1403">
                  <a:moveTo>
                    <a:pt x="1" y="1"/>
                  </a:moveTo>
                  <a:lnTo>
                    <a:pt x="1" y="999"/>
                  </a:lnTo>
                  <a:cubicBezTo>
                    <a:pt x="174" y="1068"/>
                    <a:pt x="357" y="1102"/>
                    <a:pt x="541" y="1102"/>
                  </a:cubicBezTo>
                  <a:cubicBezTo>
                    <a:pt x="731" y="1102"/>
                    <a:pt x="922" y="1065"/>
                    <a:pt x="1100" y="991"/>
                  </a:cubicBezTo>
                  <a:cubicBezTo>
                    <a:pt x="1306" y="902"/>
                    <a:pt x="1403" y="665"/>
                    <a:pt x="1317" y="458"/>
                  </a:cubicBezTo>
                  <a:cubicBezTo>
                    <a:pt x="1253" y="301"/>
                    <a:pt x="1100" y="205"/>
                    <a:pt x="939" y="205"/>
                  </a:cubicBezTo>
                  <a:cubicBezTo>
                    <a:pt x="889" y="205"/>
                    <a:pt x="839" y="214"/>
                    <a:pt x="790" y="234"/>
                  </a:cubicBezTo>
                  <a:lnTo>
                    <a:pt x="788" y="234"/>
                  </a:lnTo>
                  <a:cubicBezTo>
                    <a:pt x="708" y="267"/>
                    <a:pt x="623" y="282"/>
                    <a:pt x="540" y="282"/>
                  </a:cubicBezTo>
                  <a:cubicBezTo>
                    <a:pt x="330" y="282"/>
                    <a:pt x="127" y="18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51"/>
          <p:cNvSpPr txBox="1"/>
          <p:nvPr>
            <p:ph idx="4" type="title"/>
          </p:nvPr>
        </p:nvSpPr>
        <p:spPr>
          <a:xfrm>
            <a:off x="6581400" y="1773877"/>
            <a:ext cx="233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Antibody</a:t>
            </a:r>
            <a:endParaRPr sz="2400"/>
          </a:p>
        </p:txBody>
      </p:sp>
      <p:sp>
        <p:nvSpPr>
          <p:cNvPr id="636" name="Google Shape;636;p51"/>
          <p:cNvSpPr txBox="1"/>
          <p:nvPr>
            <p:ph idx="5" type="subTitle"/>
          </p:nvPr>
        </p:nvSpPr>
        <p:spPr>
          <a:xfrm>
            <a:off x="6581400" y="2411850"/>
            <a:ext cx="2336400" cy="20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CD69</a:t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Expressed on newly activated lymphocytes</a:t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Early activation marker d</a:t>
            </a:r>
            <a:r>
              <a:rPr lang="en" sz="1700">
                <a:solidFill>
                  <a:schemeClr val="accent5"/>
                </a:solidFill>
              </a:rPr>
              <a:t>etected within 3 hrs</a:t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Expression drops over time</a:t>
            </a:r>
            <a:endParaRPr sz="1700">
              <a:solidFill>
                <a:schemeClr val="accent5"/>
              </a:solidFill>
            </a:endParaRPr>
          </a:p>
        </p:txBody>
      </p:sp>
      <p:grpSp>
        <p:nvGrpSpPr>
          <p:cNvPr id="637" name="Google Shape;637;p51"/>
          <p:cNvGrpSpPr/>
          <p:nvPr/>
        </p:nvGrpSpPr>
        <p:grpSpPr>
          <a:xfrm>
            <a:off x="4257187" y="1201186"/>
            <a:ext cx="629645" cy="572689"/>
            <a:chOff x="4772813" y="2118975"/>
            <a:chExt cx="348950" cy="349350"/>
          </a:xfrm>
        </p:grpSpPr>
        <p:sp>
          <p:nvSpPr>
            <p:cNvPr id="638" name="Google Shape;638;p51"/>
            <p:cNvSpPr/>
            <p:nvPr/>
          </p:nvSpPr>
          <p:spPr>
            <a:xfrm>
              <a:off x="4772813" y="2212125"/>
              <a:ext cx="348950" cy="21125"/>
            </a:xfrm>
            <a:custGeom>
              <a:rect b="b" l="l" r="r" t="t"/>
              <a:pathLst>
                <a:path extrusionOk="0" h="845" w="13958">
                  <a:moveTo>
                    <a:pt x="423" y="0"/>
                  </a:moveTo>
                  <a:cubicBezTo>
                    <a:pt x="190" y="0"/>
                    <a:pt x="1" y="190"/>
                    <a:pt x="1" y="422"/>
                  </a:cubicBezTo>
                  <a:cubicBezTo>
                    <a:pt x="1" y="655"/>
                    <a:pt x="190" y="845"/>
                    <a:pt x="423" y="845"/>
                  </a:cubicBezTo>
                  <a:lnTo>
                    <a:pt x="13535" y="845"/>
                  </a:lnTo>
                  <a:cubicBezTo>
                    <a:pt x="13768" y="845"/>
                    <a:pt x="13958" y="655"/>
                    <a:pt x="13958" y="422"/>
                  </a:cubicBezTo>
                  <a:cubicBezTo>
                    <a:pt x="13958" y="190"/>
                    <a:pt x="13768" y="0"/>
                    <a:pt x="13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4947288" y="2212125"/>
              <a:ext cx="174475" cy="21125"/>
            </a:xfrm>
            <a:custGeom>
              <a:rect b="b" l="l" r="r" t="t"/>
              <a:pathLst>
                <a:path extrusionOk="0" h="845" w="6979">
                  <a:moveTo>
                    <a:pt x="0" y="0"/>
                  </a:moveTo>
                  <a:lnTo>
                    <a:pt x="0" y="845"/>
                  </a:lnTo>
                  <a:lnTo>
                    <a:pt x="6556" y="845"/>
                  </a:lnTo>
                  <a:cubicBezTo>
                    <a:pt x="6789" y="845"/>
                    <a:pt x="6979" y="655"/>
                    <a:pt x="6979" y="422"/>
                  </a:cubicBezTo>
                  <a:cubicBezTo>
                    <a:pt x="6979" y="190"/>
                    <a:pt x="6789" y="0"/>
                    <a:pt x="6556" y="0"/>
                  </a:cubicBez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4772813" y="2399275"/>
              <a:ext cx="348950" cy="68900"/>
            </a:xfrm>
            <a:custGeom>
              <a:rect b="b" l="l" r="r" t="t"/>
              <a:pathLst>
                <a:path extrusionOk="0" h="2756" w="13958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lnTo>
                    <a:pt x="1" y="1853"/>
                  </a:lnTo>
                  <a:cubicBezTo>
                    <a:pt x="1" y="2351"/>
                    <a:pt x="405" y="2754"/>
                    <a:pt x="903" y="2754"/>
                  </a:cubicBezTo>
                  <a:lnTo>
                    <a:pt x="13419" y="2754"/>
                  </a:lnTo>
                  <a:lnTo>
                    <a:pt x="13419" y="2755"/>
                  </a:lnTo>
                  <a:cubicBezTo>
                    <a:pt x="13717" y="2755"/>
                    <a:pt x="13958" y="2514"/>
                    <a:pt x="13958" y="2217"/>
                  </a:cubicBezTo>
                  <a:lnTo>
                    <a:pt x="13958" y="195"/>
                  </a:lnTo>
                  <a:cubicBezTo>
                    <a:pt x="13958" y="88"/>
                    <a:pt x="13870" y="1"/>
                    <a:pt x="13765" y="1"/>
                  </a:cubicBezTo>
                  <a:close/>
                </a:path>
              </a:pathLst>
            </a:custGeom>
            <a:solidFill>
              <a:srgbClr val="1F5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4947288" y="2399275"/>
              <a:ext cx="174475" cy="68850"/>
            </a:xfrm>
            <a:custGeom>
              <a:rect b="b" l="l" r="r" t="t"/>
              <a:pathLst>
                <a:path extrusionOk="0" h="2754" w="6979">
                  <a:moveTo>
                    <a:pt x="0" y="1"/>
                  </a:moveTo>
                  <a:lnTo>
                    <a:pt x="0" y="2754"/>
                  </a:lnTo>
                  <a:lnTo>
                    <a:pt x="6464" y="2754"/>
                  </a:lnTo>
                  <a:cubicBezTo>
                    <a:pt x="6465" y="2754"/>
                    <a:pt x="6466" y="2754"/>
                    <a:pt x="6467" y="2754"/>
                  </a:cubicBezTo>
                  <a:cubicBezTo>
                    <a:pt x="6749" y="2754"/>
                    <a:pt x="6979" y="2525"/>
                    <a:pt x="6979" y="2243"/>
                  </a:cubicBezTo>
                  <a:lnTo>
                    <a:pt x="6979" y="1"/>
                  </a:lnTo>
                  <a:close/>
                </a:path>
              </a:pathLst>
            </a:custGeom>
            <a:solidFill>
              <a:srgbClr val="0E36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4828588" y="2118975"/>
              <a:ext cx="51800" cy="251100"/>
            </a:xfrm>
            <a:custGeom>
              <a:rect b="b" l="l" r="r" t="t"/>
              <a:pathLst>
                <a:path extrusionOk="0" h="10044" w="2072">
                  <a:moveTo>
                    <a:pt x="279" y="1"/>
                  </a:moveTo>
                  <a:cubicBezTo>
                    <a:pt x="125" y="1"/>
                    <a:pt x="0" y="125"/>
                    <a:pt x="0" y="279"/>
                  </a:cubicBezTo>
                  <a:lnTo>
                    <a:pt x="0" y="9055"/>
                  </a:lnTo>
                  <a:cubicBezTo>
                    <a:pt x="13" y="9603"/>
                    <a:pt x="471" y="10043"/>
                    <a:pt x="1036" y="10043"/>
                  </a:cubicBezTo>
                  <a:cubicBezTo>
                    <a:pt x="1600" y="10043"/>
                    <a:pt x="2058" y="9603"/>
                    <a:pt x="2071" y="9055"/>
                  </a:cubicBezTo>
                  <a:lnTo>
                    <a:pt x="2071" y="279"/>
                  </a:lnTo>
                  <a:cubicBezTo>
                    <a:pt x="2071" y="125"/>
                    <a:pt x="1946" y="1"/>
                    <a:pt x="1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4921363" y="2118975"/>
              <a:ext cx="51775" cy="251100"/>
            </a:xfrm>
            <a:custGeom>
              <a:rect b="b" l="l" r="r" t="t"/>
              <a:pathLst>
                <a:path extrusionOk="0" h="10044" w="2071">
                  <a:moveTo>
                    <a:pt x="279" y="1"/>
                  </a:moveTo>
                  <a:cubicBezTo>
                    <a:pt x="125" y="1"/>
                    <a:pt x="0" y="125"/>
                    <a:pt x="0" y="279"/>
                  </a:cubicBezTo>
                  <a:lnTo>
                    <a:pt x="0" y="9055"/>
                  </a:lnTo>
                  <a:cubicBezTo>
                    <a:pt x="12" y="9603"/>
                    <a:pt x="471" y="10043"/>
                    <a:pt x="1036" y="10043"/>
                  </a:cubicBezTo>
                  <a:cubicBezTo>
                    <a:pt x="1599" y="10043"/>
                    <a:pt x="2058" y="9603"/>
                    <a:pt x="2071" y="9055"/>
                  </a:cubicBezTo>
                  <a:lnTo>
                    <a:pt x="2071" y="279"/>
                  </a:lnTo>
                  <a:cubicBezTo>
                    <a:pt x="2071" y="125"/>
                    <a:pt x="1946" y="1"/>
                    <a:pt x="1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5014138" y="2118975"/>
              <a:ext cx="51775" cy="251100"/>
            </a:xfrm>
            <a:custGeom>
              <a:rect b="b" l="l" r="r" t="t"/>
              <a:pathLst>
                <a:path extrusionOk="0" h="10044" w="2071">
                  <a:moveTo>
                    <a:pt x="277" y="1"/>
                  </a:moveTo>
                  <a:cubicBezTo>
                    <a:pt x="125" y="1"/>
                    <a:pt x="0" y="125"/>
                    <a:pt x="0" y="279"/>
                  </a:cubicBezTo>
                  <a:lnTo>
                    <a:pt x="0" y="9055"/>
                  </a:lnTo>
                  <a:cubicBezTo>
                    <a:pt x="11" y="9603"/>
                    <a:pt x="471" y="10043"/>
                    <a:pt x="1035" y="10043"/>
                  </a:cubicBezTo>
                  <a:cubicBezTo>
                    <a:pt x="1598" y="10043"/>
                    <a:pt x="2058" y="9603"/>
                    <a:pt x="2071" y="9055"/>
                  </a:cubicBezTo>
                  <a:lnTo>
                    <a:pt x="2071" y="279"/>
                  </a:lnTo>
                  <a:cubicBezTo>
                    <a:pt x="2071" y="125"/>
                    <a:pt x="1946" y="1"/>
                    <a:pt x="1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4947288" y="2118975"/>
              <a:ext cx="25850" cy="251050"/>
            </a:xfrm>
            <a:custGeom>
              <a:rect b="b" l="l" r="r" t="t"/>
              <a:pathLst>
                <a:path extrusionOk="0" h="10042" w="1034">
                  <a:moveTo>
                    <a:pt x="0" y="1"/>
                  </a:moveTo>
                  <a:lnTo>
                    <a:pt x="0" y="10041"/>
                  </a:lnTo>
                  <a:cubicBezTo>
                    <a:pt x="563" y="10041"/>
                    <a:pt x="1021" y="9601"/>
                    <a:pt x="1034" y="9055"/>
                  </a:cubicBezTo>
                  <a:lnTo>
                    <a:pt x="1034" y="279"/>
                  </a:lnTo>
                  <a:cubicBezTo>
                    <a:pt x="1034" y="125"/>
                    <a:pt x="909" y="1"/>
                    <a:pt x="756" y="1"/>
                  </a:cubicBez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5040038" y="2118975"/>
              <a:ext cx="25850" cy="251050"/>
            </a:xfrm>
            <a:custGeom>
              <a:rect b="b" l="l" r="r" t="t"/>
              <a:pathLst>
                <a:path extrusionOk="0" h="10042" w="1034">
                  <a:moveTo>
                    <a:pt x="1" y="1"/>
                  </a:moveTo>
                  <a:lnTo>
                    <a:pt x="1" y="10041"/>
                  </a:lnTo>
                  <a:cubicBezTo>
                    <a:pt x="564" y="10041"/>
                    <a:pt x="1022" y="9601"/>
                    <a:pt x="1033" y="9055"/>
                  </a:cubicBezTo>
                  <a:lnTo>
                    <a:pt x="1033" y="279"/>
                  </a:lnTo>
                  <a:cubicBezTo>
                    <a:pt x="1033" y="125"/>
                    <a:pt x="908" y="1"/>
                    <a:pt x="755" y="1"/>
                  </a:cubicBez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4855288" y="2118975"/>
              <a:ext cx="25850" cy="251050"/>
            </a:xfrm>
            <a:custGeom>
              <a:rect b="b" l="l" r="r" t="t"/>
              <a:pathLst>
                <a:path extrusionOk="0" h="10042" w="1034">
                  <a:moveTo>
                    <a:pt x="0" y="1"/>
                  </a:moveTo>
                  <a:lnTo>
                    <a:pt x="0" y="10041"/>
                  </a:lnTo>
                  <a:cubicBezTo>
                    <a:pt x="563" y="10041"/>
                    <a:pt x="1021" y="9601"/>
                    <a:pt x="1034" y="9055"/>
                  </a:cubicBezTo>
                  <a:lnTo>
                    <a:pt x="1034" y="279"/>
                  </a:lnTo>
                  <a:cubicBezTo>
                    <a:pt x="1034" y="125"/>
                    <a:pt x="909" y="1"/>
                    <a:pt x="756" y="1"/>
                  </a:cubicBez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4921388" y="2165500"/>
              <a:ext cx="51800" cy="204525"/>
            </a:xfrm>
            <a:custGeom>
              <a:rect b="b" l="l" r="r" t="t"/>
              <a:pathLst>
                <a:path extrusionOk="0" h="8181" w="2072">
                  <a:moveTo>
                    <a:pt x="1" y="0"/>
                  </a:moveTo>
                  <a:lnTo>
                    <a:pt x="1" y="7194"/>
                  </a:lnTo>
                  <a:cubicBezTo>
                    <a:pt x="14" y="7740"/>
                    <a:pt x="472" y="8180"/>
                    <a:pt x="1036" y="8180"/>
                  </a:cubicBezTo>
                  <a:cubicBezTo>
                    <a:pt x="1599" y="8180"/>
                    <a:pt x="2059" y="7740"/>
                    <a:pt x="2071" y="7194"/>
                  </a:cubicBezTo>
                  <a:lnTo>
                    <a:pt x="2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4828638" y="2165500"/>
              <a:ext cx="51750" cy="204525"/>
            </a:xfrm>
            <a:custGeom>
              <a:rect b="b" l="l" r="r" t="t"/>
              <a:pathLst>
                <a:path extrusionOk="0" h="8181" w="2070">
                  <a:moveTo>
                    <a:pt x="0" y="0"/>
                  </a:moveTo>
                  <a:lnTo>
                    <a:pt x="0" y="7194"/>
                  </a:lnTo>
                  <a:cubicBezTo>
                    <a:pt x="11" y="7740"/>
                    <a:pt x="471" y="8180"/>
                    <a:pt x="1034" y="8180"/>
                  </a:cubicBezTo>
                  <a:cubicBezTo>
                    <a:pt x="1598" y="8180"/>
                    <a:pt x="2058" y="7740"/>
                    <a:pt x="2069" y="7194"/>
                  </a:cubicBezTo>
                  <a:lnTo>
                    <a:pt x="2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5014138" y="2165500"/>
              <a:ext cx="51775" cy="204525"/>
            </a:xfrm>
            <a:custGeom>
              <a:rect b="b" l="l" r="r" t="t"/>
              <a:pathLst>
                <a:path extrusionOk="0" h="8181" w="2071">
                  <a:moveTo>
                    <a:pt x="0" y="0"/>
                  </a:moveTo>
                  <a:lnTo>
                    <a:pt x="0" y="7194"/>
                  </a:lnTo>
                  <a:cubicBezTo>
                    <a:pt x="13" y="7740"/>
                    <a:pt x="471" y="8180"/>
                    <a:pt x="1035" y="8180"/>
                  </a:cubicBezTo>
                  <a:cubicBezTo>
                    <a:pt x="1600" y="8180"/>
                    <a:pt x="2058" y="7740"/>
                    <a:pt x="2071" y="7194"/>
                  </a:cubicBezTo>
                  <a:lnTo>
                    <a:pt x="2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5040013" y="2165500"/>
              <a:ext cx="25900" cy="204525"/>
            </a:xfrm>
            <a:custGeom>
              <a:rect b="b" l="l" r="r" t="t"/>
              <a:pathLst>
                <a:path extrusionOk="0" h="8181" w="1036">
                  <a:moveTo>
                    <a:pt x="0" y="0"/>
                  </a:moveTo>
                  <a:lnTo>
                    <a:pt x="0" y="8180"/>
                  </a:lnTo>
                  <a:cubicBezTo>
                    <a:pt x="565" y="8180"/>
                    <a:pt x="1023" y="7740"/>
                    <a:pt x="1036" y="7194"/>
                  </a:cubicBezTo>
                  <a:lnTo>
                    <a:pt x="1036" y="0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4855188" y="2165450"/>
              <a:ext cx="25950" cy="204575"/>
            </a:xfrm>
            <a:custGeom>
              <a:rect b="b" l="l" r="r" t="t"/>
              <a:pathLst>
                <a:path extrusionOk="0" h="8183" w="1038">
                  <a:moveTo>
                    <a:pt x="1" y="1"/>
                  </a:moveTo>
                  <a:lnTo>
                    <a:pt x="3" y="8182"/>
                  </a:lnTo>
                  <a:cubicBezTo>
                    <a:pt x="567" y="8182"/>
                    <a:pt x="1025" y="7742"/>
                    <a:pt x="1038" y="7196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4947288" y="2165500"/>
              <a:ext cx="25900" cy="204525"/>
            </a:xfrm>
            <a:custGeom>
              <a:rect b="b" l="l" r="r" t="t"/>
              <a:pathLst>
                <a:path extrusionOk="0" h="8181" w="1036">
                  <a:moveTo>
                    <a:pt x="0" y="0"/>
                  </a:moveTo>
                  <a:lnTo>
                    <a:pt x="0" y="8180"/>
                  </a:lnTo>
                  <a:cubicBezTo>
                    <a:pt x="565" y="8180"/>
                    <a:pt x="1023" y="7740"/>
                    <a:pt x="1035" y="7194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chemeClr val="dk1">
                <a:alpha val="146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4772813" y="2175800"/>
              <a:ext cx="348950" cy="292525"/>
            </a:xfrm>
            <a:custGeom>
              <a:rect b="b" l="l" r="r" t="t"/>
              <a:pathLst>
                <a:path extrusionOk="0" h="11701" w="13958">
                  <a:moveTo>
                    <a:pt x="423" y="1"/>
                  </a:moveTo>
                  <a:cubicBezTo>
                    <a:pt x="190" y="1"/>
                    <a:pt x="1" y="188"/>
                    <a:pt x="1" y="423"/>
                  </a:cubicBezTo>
                  <a:lnTo>
                    <a:pt x="1" y="11279"/>
                  </a:lnTo>
                  <a:cubicBezTo>
                    <a:pt x="1" y="11512"/>
                    <a:pt x="190" y="11701"/>
                    <a:pt x="423" y="11701"/>
                  </a:cubicBezTo>
                  <a:lnTo>
                    <a:pt x="13535" y="11701"/>
                  </a:lnTo>
                  <a:cubicBezTo>
                    <a:pt x="13768" y="11701"/>
                    <a:pt x="13958" y="11513"/>
                    <a:pt x="13958" y="11279"/>
                  </a:cubicBezTo>
                  <a:lnTo>
                    <a:pt x="13958" y="423"/>
                  </a:lnTo>
                  <a:cubicBezTo>
                    <a:pt x="13958" y="188"/>
                    <a:pt x="13768" y="1"/>
                    <a:pt x="13535" y="1"/>
                  </a:cubicBezTo>
                  <a:cubicBezTo>
                    <a:pt x="13302" y="1"/>
                    <a:pt x="13113" y="188"/>
                    <a:pt x="13113" y="423"/>
                  </a:cubicBezTo>
                  <a:lnTo>
                    <a:pt x="13113" y="10856"/>
                  </a:lnTo>
                  <a:lnTo>
                    <a:pt x="847" y="10856"/>
                  </a:lnTo>
                  <a:lnTo>
                    <a:pt x="847" y="423"/>
                  </a:lnTo>
                  <a:cubicBezTo>
                    <a:pt x="847" y="188"/>
                    <a:pt x="658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4947288" y="2175800"/>
              <a:ext cx="174475" cy="292525"/>
            </a:xfrm>
            <a:custGeom>
              <a:rect b="b" l="l" r="r" t="t"/>
              <a:pathLst>
                <a:path extrusionOk="0" h="11701" w="6979">
                  <a:moveTo>
                    <a:pt x="6557" y="0"/>
                  </a:moveTo>
                  <a:cubicBezTo>
                    <a:pt x="6550" y="0"/>
                    <a:pt x="6544" y="0"/>
                    <a:pt x="6537" y="1"/>
                  </a:cubicBezTo>
                  <a:cubicBezTo>
                    <a:pt x="6309" y="10"/>
                    <a:pt x="6133" y="208"/>
                    <a:pt x="6133" y="436"/>
                  </a:cubicBezTo>
                  <a:lnTo>
                    <a:pt x="6133" y="10855"/>
                  </a:lnTo>
                  <a:cubicBezTo>
                    <a:pt x="6133" y="10856"/>
                    <a:pt x="6133" y="10856"/>
                    <a:pt x="6131" y="10856"/>
                  </a:cubicBezTo>
                  <a:lnTo>
                    <a:pt x="2" y="10856"/>
                  </a:lnTo>
                  <a:cubicBezTo>
                    <a:pt x="0" y="10856"/>
                    <a:pt x="0" y="10858"/>
                    <a:pt x="0" y="10858"/>
                  </a:cubicBezTo>
                  <a:lnTo>
                    <a:pt x="0" y="11701"/>
                  </a:lnTo>
                  <a:lnTo>
                    <a:pt x="6555" y="11701"/>
                  </a:lnTo>
                  <a:cubicBezTo>
                    <a:pt x="6789" y="11701"/>
                    <a:pt x="6979" y="11512"/>
                    <a:pt x="6979" y="11277"/>
                  </a:cubicBezTo>
                  <a:lnTo>
                    <a:pt x="6979" y="423"/>
                  </a:lnTo>
                  <a:cubicBezTo>
                    <a:pt x="6979" y="189"/>
                    <a:pt x="6789" y="0"/>
                    <a:pt x="6557" y="0"/>
                  </a:cubicBezTo>
                  <a:close/>
                </a:path>
              </a:pathLst>
            </a:custGeom>
            <a:solidFill>
              <a:schemeClr val="dk1">
                <a:alpha val="46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2"/>
          <p:cNvSpPr txBox="1"/>
          <p:nvPr>
            <p:ph type="title"/>
          </p:nvPr>
        </p:nvSpPr>
        <p:spPr>
          <a:xfrm>
            <a:off x="645075" y="268875"/>
            <a:ext cx="7713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Diagram</a:t>
            </a:r>
            <a:endParaRPr/>
          </a:p>
        </p:txBody>
      </p:sp>
      <p:graphicFrame>
        <p:nvGraphicFramePr>
          <p:cNvPr id="661" name="Google Shape;661;p52"/>
          <p:cNvGraphicFramePr/>
          <p:nvPr/>
        </p:nvGraphicFramePr>
        <p:xfrm>
          <a:off x="2858325" y="9806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{E927476E-8C87-4EA6-AFA8-E61030DC06D1}</a:tableStyleId>
              </a:tblPr>
              <a:tblGrid>
                <a:gridCol w="2380500"/>
                <a:gridCol w="2421175"/>
              </a:tblGrid>
              <a:tr h="71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Cells</a:t>
                      </a:r>
                      <a:endParaRPr sz="18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PMA/Ionomycin</a:t>
                      </a:r>
                      <a:endParaRPr sz="18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Curcumin</a:t>
                      </a:r>
                      <a:endParaRPr sz="18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200,000 Cells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No Activation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None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400,000 Cells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PMA and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Ionomycin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 Added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0 ug/mL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400,000 Cells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PMA and Ionomycin Added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5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 ug/mL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400,000 Cells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PMA and Ionomycin Added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15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Glegoo"/>
                          <a:ea typeface="Glegoo"/>
                          <a:cs typeface="Glegoo"/>
                          <a:sym typeface="Glegoo"/>
                        </a:rPr>
                        <a:t>ug/mL</a:t>
                      </a:r>
                      <a:endParaRPr>
                        <a:solidFill>
                          <a:schemeClr val="dk1"/>
                        </a:solidFill>
                        <a:latin typeface="Glegoo"/>
                        <a:ea typeface="Glegoo"/>
                        <a:cs typeface="Glegoo"/>
                        <a:sym typeface="Glegoo"/>
                      </a:endParaRPr>
                    </a:p>
                  </a:txBody>
                  <a:tcPr marT="91425" marB="91425" marR="182875" marL="18287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2" name="Google Shape;662;p52"/>
          <p:cNvSpPr/>
          <p:nvPr/>
        </p:nvSpPr>
        <p:spPr>
          <a:xfrm rot="-1274960">
            <a:off x="1020194" y="1168043"/>
            <a:ext cx="1154507" cy="640677"/>
          </a:xfrm>
          <a:custGeom>
            <a:rect b="b" l="l" r="r" t="t"/>
            <a:pathLst>
              <a:path extrusionOk="0" h="11211" w="20204">
                <a:moveTo>
                  <a:pt x="3442" y="1"/>
                </a:moveTo>
                <a:cubicBezTo>
                  <a:pt x="3180" y="1"/>
                  <a:pt x="2914" y="96"/>
                  <a:pt x="2729" y="264"/>
                </a:cubicBezTo>
                <a:cubicBezTo>
                  <a:pt x="1783" y="1086"/>
                  <a:pt x="962" y="2044"/>
                  <a:pt x="290" y="3102"/>
                </a:cubicBezTo>
                <a:cubicBezTo>
                  <a:pt x="0" y="3578"/>
                  <a:pt x="432" y="4089"/>
                  <a:pt x="887" y="4089"/>
                </a:cubicBezTo>
                <a:cubicBezTo>
                  <a:pt x="1038" y="4089"/>
                  <a:pt x="1192" y="4032"/>
                  <a:pt x="1323" y="3898"/>
                </a:cubicBezTo>
                <a:cubicBezTo>
                  <a:pt x="1833" y="3351"/>
                  <a:pt x="2393" y="2840"/>
                  <a:pt x="2978" y="2367"/>
                </a:cubicBezTo>
                <a:cubicBezTo>
                  <a:pt x="3463" y="3537"/>
                  <a:pt x="3974" y="4682"/>
                  <a:pt x="4471" y="5840"/>
                </a:cubicBezTo>
                <a:cubicBezTo>
                  <a:pt x="4602" y="6159"/>
                  <a:pt x="4965" y="6322"/>
                  <a:pt x="5314" y="6322"/>
                </a:cubicBezTo>
                <a:cubicBezTo>
                  <a:pt x="5496" y="6322"/>
                  <a:pt x="5675" y="6278"/>
                  <a:pt x="5816" y="6188"/>
                </a:cubicBezTo>
                <a:lnTo>
                  <a:pt x="8354" y="4633"/>
                </a:lnTo>
                <a:cubicBezTo>
                  <a:pt x="8529" y="5802"/>
                  <a:pt x="8765" y="6960"/>
                  <a:pt x="9051" y="8105"/>
                </a:cubicBezTo>
                <a:cubicBezTo>
                  <a:pt x="9169" y="8531"/>
                  <a:pt x="9610" y="8844"/>
                  <a:pt x="10052" y="8844"/>
                </a:cubicBezTo>
                <a:cubicBezTo>
                  <a:pt x="10218" y="8844"/>
                  <a:pt x="10383" y="8800"/>
                  <a:pt x="10532" y="8702"/>
                </a:cubicBezTo>
                <a:cubicBezTo>
                  <a:pt x="11466" y="8055"/>
                  <a:pt x="12437" y="7458"/>
                  <a:pt x="13432" y="6923"/>
                </a:cubicBezTo>
                <a:cubicBezTo>
                  <a:pt x="13644" y="8105"/>
                  <a:pt x="13880" y="9275"/>
                  <a:pt x="14154" y="10445"/>
                </a:cubicBezTo>
                <a:cubicBezTo>
                  <a:pt x="14254" y="10870"/>
                  <a:pt x="14729" y="11210"/>
                  <a:pt x="15177" y="11210"/>
                </a:cubicBezTo>
                <a:cubicBezTo>
                  <a:pt x="15345" y="11210"/>
                  <a:pt x="15509" y="11163"/>
                  <a:pt x="15648" y="11054"/>
                </a:cubicBezTo>
                <a:lnTo>
                  <a:pt x="19257" y="8267"/>
                </a:lnTo>
                <a:cubicBezTo>
                  <a:pt x="20204" y="7546"/>
                  <a:pt x="19618" y="6365"/>
                  <a:pt x="18733" y="6365"/>
                </a:cubicBezTo>
                <a:cubicBezTo>
                  <a:pt x="18502" y="6365"/>
                  <a:pt x="18250" y="6445"/>
                  <a:pt x="18000" y="6636"/>
                </a:cubicBezTo>
                <a:lnTo>
                  <a:pt x="15784" y="8379"/>
                </a:lnTo>
                <a:cubicBezTo>
                  <a:pt x="15548" y="7296"/>
                  <a:pt x="15336" y="6201"/>
                  <a:pt x="15162" y="5105"/>
                </a:cubicBezTo>
                <a:cubicBezTo>
                  <a:pt x="15092" y="4621"/>
                  <a:pt x="14641" y="4392"/>
                  <a:pt x="14203" y="4392"/>
                </a:cubicBezTo>
                <a:cubicBezTo>
                  <a:pt x="14022" y="4392"/>
                  <a:pt x="13843" y="4432"/>
                  <a:pt x="13694" y="4508"/>
                </a:cubicBezTo>
                <a:cubicBezTo>
                  <a:pt x="12648" y="5031"/>
                  <a:pt x="11653" y="5591"/>
                  <a:pt x="10669" y="6201"/>
                </a:cubicBezTo>
                <a:cubicBezTo>
                  <a:pt x="10445" y="5130"/>
                  <a:pt x="10271" y="4048"/>
                  <a:pt x="10159" y="2965"/>
                </a:cubicBezTo>
                <a:cubicBezTo>
                  <a:pt x="10102" y="2415"/>
                  <a:pt x="9662" y="1944"/>
                  <a:pt x="9142" y="1944"/>
                </a:cubicBezTo>
                <a:cubicBezTo>
                  <a:pt x="8980" y="1944"/>
                  <a:pt x="8809" y="1990"/>
                  <a:pt x="8641" y="2094"/>
                </a:cubicBezTo>
                <a:cubicBezTo>
                  <a:pt x="7682" y="2691"/>
                  <a:pt x="6724" y="3301"/>
                  <a:pt x="5766" y="3898"/>
                </a:cubicBezTo>
                <a:cubicBezTo>
                  <a:pt x="5255" y="2753"/>
                  <a:pt x="4745" y="1596"/>
                  <a:pt x="4223" y="463"/>
                </a:cubicBezTo>
                <a:cubicBezTo>
                  <a:pt x="4072" y="142"/>
                  <a:pt x="3760" y="1"/>
                  <a:pt x="34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